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8" r:id="rId2"/>
  </p:sldMasterIdLst>
  <p:notesMasterIdLst>
    <p:notesMasterId r:id="rId4"/>
  </p:notesMasterIdLst>
  <p:handoutMasterIdLst>
    <p:handoutMasterId r:id="rId5"/>
  </p:handoutMasterIdLst>
  <p:sldIdLst>
    <p:sldId id="256" r:id="rId3"/>
  </p:sldIdLst>
  <p:sldSz cx="32918400" cy="21945600"/>
  <p:notesSz cx="6954838" cy="9240838"/>
  <p:defaultTextStyle>
    <a:defPPr>
      <a:defRPr lang="en-US"/>
    </a:defPPr>
    <a:lvl1pPr marL="0" algn="l" defTabSz="2632442" rtl="0" eaLnBrk="1" latinLnBrk="0" hangingPunct="1">
      <a:defRPr sz="5184" kern="1200">
        <a:solidFill>
          <a:schemeClr val="tx1"/>
        </a:solidFill>
        <a:latin typeface="+mn-lt"/>
        <a:ea typeface="+mn-ea"/>
        <a:cs typeface="+mn-cs"/>
      </a:defRPr>
    </a:lvl1pPr>
    <a:lvl2pPr marL="1316220" algn="l" defTabSz="2632442" rtl="0" eaLnBrk="1" latinLnBrk="0" hangingPunct="1">
      <a:defRPr sz="5184" kern="1200">
        <a:solidFill>
          <a:schemeClr val="tx1"/>
        </a:solidFill>
        <a:latin typeface="+mn-lt"/>
        <a:ea typeface="+mn-ea"/>
        <a:cs typeface="+mn-cs"/>
      </a:defRPr>
    </a:lvl2pPr>
    <a:lvl3pPr marL="2632442" algn="l" defTabSz="2632442" rtl="0" eaLnBrk="1" latinLnBrk="0" hangingPunct="1">
      <a:defRPr sz="5184" kern="1200">
        <a:solidFill>
          <a:schemeClr val="tx1"/>
        </a:solidFill>
        <a:latin typeface="+mn-lt"/>
        <a:ea typeface="+mn-ea"/>
        <a:cs typeface="+mn-cs"/>
      </a:defRPr>
    </a:lvl3pPr>
    <a:lvl4pPr marL="3948664" algn="l" defTabSz="2632442" rtl="0" eaLnBrk="1" latinLnBrk="0" hangingPunct="1">
      <a:defRPr sz="5184" kern="1200">
        <a:solidFill>
          <a:schemeClr val="tx1"/>
        </a:solidFill>
        <a:latin typeface="+mn-lt"/>
        <a:ea typeface="+mn-ea"/>
        <a:cs typeface="+mn-cs"/>
      </a:defRPr>
    </a:lvl4pPr>
    <a:lvl5pPr marL="5264884" algn="l" defTabSz="2632442" rtl="0" eaLnBrk="1" latinLnBrk="0" hangingPunct="1">
      <a:defRPr sz="5184" kern="1200">
        <a:solidFill>
          <a:schemeClr val="tx1"/>
        </a:solidFill>
        <a:latin typeface="+mn-lt"/>
        <a:ea typeface="+mn-ea"/>
        <a:cs typeface="+mn-cs"/>
      </a:defRPr>
    </a:lvl5pPr>
    <a:lvl6pPr marL="6581104" algn="l" defTabSz="2632442" rtl="0" eaLnBrk="1" latinLnBrk="0" hangingPunct="1">
      <a:defRPr sz="5184" kern="1200">
        <a:solidFill>
          <a:schemeClr val="tx1"/>
        </a:solidFill>
        <a:latin typeface="+mn-lt"/>
        <a:ea typeface="+mn-ea"/>
        <a:cs typeface="+mn-cs"/>
      </a:defRPr>
    </a:lvl6pPr>
    <a:lvl7pPr marL="7897324" algn="l" defTabSz="2632442" rtl="0" eaLnBrk="1" latinLnBrk="0" hangingPunct="1">
      <a:defRPr sz="5184" kern="1200">
        <a:solidFill>
          <a:schemeClr val="tx1"/>
        </a:solidFill>
        <a:latin typeface="+mn-lt"/>
        <a:ea typeface="+mn-ea"/>
        <a:cs typeface="+mn-cs"/>
      </a:defRPr>
    </a:lvl7pPr>
    <a:lvl8pPr marL="9213548" algn="l" defTabSz="2632442" rtl="0" eaLnBrk="1" latinLnBrk="0" hangingPunct="1">
      <a:defRPr sz="5184" kern="1200">
        <a:solidFill>
          <a:schemeClr val="tx1"/>
        </a:solidFill>
        <a:latin typeface="+mn-lt"/>
        <a:ea typeface="+mn-ea"/>
        <a:cs typeface="+mn-cs"/>
      </a:defRPr>
    </a:lvl8pPr>
    <a:lvl9pPr marL="10529768" algn="l" defTabSz="263244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B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3" autoAdjust="0"/>
    <p:restoredTop sz="95089" autoAdjust="0"/>
  </p:normalViewPr>
  <p:slideViewPr>
    <p:cSldViewPr snapToGrid="0">
      <p:cViewPr varScale="1">
        <p:scale>
          <a:sx n="26" d="100"/>
          <a:sy n="26" d="100"/>
        </p:scale>
        <p:origin x="979" y="77"/>
      </p:cViewPr>
      <p:guideLst>
        <p:guide orient="horz" pos="6912"/>
        <p:guide pos="10368"/>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11" Type="http://schemas.openxmlformats.org/officeDocument/2006/relationships/customXml" Target="../customXml/item3.xml"/><Relationship Id="rId5" Type="http://schemas.openxmlformats.org/officeDocument/2006/relationships/handoutMaster" Target="handoutMasters/handoutMaster1.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36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9466" y="1"/>
            <a:ext cx="3013763" cy="463647"/>
          </a:xfrm>
          <a:prstGeom prst="rect">
            <a:avLst/>
          </a:prstGeom>
        </p:spPr>
        <p:txBody>
          <a:bodyPr vert="horz" lIns="91440" tIns="45720" rIns="91440" bIns="45720" rtlCol="0"/>
          <a:lstStyle>
            <a:lvl1pPr algn="r">
              <a:defRPr sz="1200"/>
            </a:lvl1pPr>
          </a:lstStyle>
          <a:p>
            <a:fld id="{F1C0B079-A316-4C9B-B165-DF9EA8325D2C}" type="datetimeFigureOut">
              <a:rPr lang="en-US" smtClean="0"/>
              <a:pPr/>
              <a:t>10/24/2018</a:t>
            </a:fld>
            <a:endParaRPr lang="en-US"/>
          </a:p>
        </p:txBody>
      </p:sp>
      <p:sp>
        <p:nvSpPr>
          <p:cNvPr id="4" name="Footer Placeholder 3"/>
          <p:cNvSpPr>
            <a:spLocks noGrp="1"/>
          </p:cNvSpPr>
          <p:nvPr>
            <p:ph type="ftr" sz="quarter" idx="2"/>
          </p:nvPr>
        </p:nvSpPr>
        <p:spPr>
          <a:xfrm>
            <a:off x="0" y="8777193"/>
            <a:ext cx="3013763" cy="4636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3"/>
            <a:ext cx="3013763" cy="463646"/>
          </a:xfrm>
          <a:prstGeom prst="rect">
            <a:avLst/>
          </a:prstGeom>
        </p:spPr>
        <p:txBody>
          <a:bodyPr vert="horz" lIns="91440" tIns="45720" rIns="91440" bIns="45720" rtlCol="0" anchor="b"/>
          <a:lstStyle>
            <a:lvl1pPr algn="r">
              <a:defRPr sz="1200"/>
            </a:lvl1pPr>
          </a:lstStyle>
          <a:p>
            <a:fld id="{6BA0EAE6-B4B6-49B7-9049-B371250BE0F4}" type="slidenum">
              <a:rPr lang="en-US" smtClean="0"/>
              <a:pPr/>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36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9466" y="1"/>
            <a:ext cx="3013763" cy="463647"/>
          </a:xfrm>
          <a:prstGeom prst="rect">
            <a:avLst/>
          </a:prstGeom>
        </p:spPr>
        <p:txBody>
          <a:bodyPr vert="horz" lIns="91440" tIns="45720" rIns="91440" bIns="45720" rtlCol="0"/>
          <a:lstStyle>
            <a:lvl1pPr algn="r">
              <a:defRPr sz="1200"/>
            </a:lvl1pPr>
          </a:lstStyle>
          <a:p>
            <a:fld id="{38F28AB8-57D1-494F-9851-055AD867E790}" type="datetimeFigureOut">
              <a:rPr lang="en-US" smtClean="0"/>
              <a:pPr/>
              <a:t>10/24/2018</a:t>
            </a:fld>
            <a:endParaRPr lang="en-US"/>
          </a:p>
        </p:txBody>
      </p:sp>
      <p:sp>
        <p:nvSpPr>
          <p:cNvPr id="4" name="Slide Image Placeholder 3"/>
          <p:cNvSpPr>
            <a:spLocks noGrp="1" noRot="1" noChangeAspect="1"/>
          </p:cNvSpPr>
          <p:nvPr>
            <p:ph type="sldImg" idx="2"/>
          </p:nvPr>
        </p:nvSpPr>
        <p:spPr>
          <a:xfrm>
            <a:off x="1138238" y="1154113"/>
            <a:ext cx="4678362" cy="31194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3"/>
            <a:ext cx="3013763" cy="4636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1440" tIns="45720" rIns="91440" bIns="45720" rtlCol="0" anchor="b"/>
          <a:lstStyle>
            <a:lvl1pPr algn="r">
              <a:defRPr sz="1200"/>
            </a:lvl1pPr>
          </a:lstStyle>
          <a:p>
            <a:fld id="{37C7F044-5458-4B2E-BFA0-52AAA1C529D4}" type="slidenum">
              <a:rPr lang="en-US" smtClean="0"/>
              <a:pPr/>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652890" rtl="0" eaLnBrk="1" latinLnBrk="0" hangingPunct="1">
      <a:defRPr sz="858" kern="1200">
        <a:solidFill>
          <a:schemeClr val="tx1"/>
        </a:solidFill>
        <a:latin typeface="+mn-lt"/>
        <a:ea typeface="+mn-ea"/>
        <a:cs typeface="+mn-cs"/>
      </a:defRPr>
    </a:lvl1pPr>
    <a:lvl2pPr marL="326442" algn="l" defTabSz="652890" rtl="0" eaLnBrk="1" latinLnBrk="0" hangingPunct="1">
      <a:defRPr sz="858" kern="1200">
        <a:solidFill>
          <a:schemeClr val="tx1"/>
        </a:solidFill>
        <a:latin typeface="+mn-lt"/>
        <a:ea typeface="+mn-ea"/>
        <a:cs typeface="+mn-cs"/>
      </a:defRPr>
    </a:lvl2pPr>
    <a:lvl3pPr marL="652890" algn="l" defTabSz="652890" rtl="0" eaLnBrk="1" latinLnBrk="0" hangingPunct="1">
      <a:defRPr sz="858" kern="1200">
        <a:solidFill>
          <a:schemeClr val="tx1"/>
        </a:solidFill>
        <a:latin typeface="+mn-lt"/>
        <a:ea typeface="+mn-ea"/>
        <a:cs typeface="+mn-cs"/>
      </a:defRPr>
    </a:lvl3pPr>
    <a:lvl4pPr marL="979330" algn="l" defTabSz="652890" rtl="0" eaLnBrk="1" latinLnBrk="0" hangingPunct="1">
      <a:defRPr sz="858" kern="1200">
        <a:solidFill>
          <a:schemeClr val="tx1"/>
        </a:solidFill>
        <a:latin typeface="+mn-lt"/>
        <a:ea typeface="+mn-ea"/>
        <a:cs typeface="+mn-cs"/>
      </a:defRPr>
    </a:lvl4pPr>
    <a:lvl5pPr marL="1305774" algn="l" defTabSz="652890" rtl="0" eaLnBrk="1" latinLnBrk="0" hangingPunct="1">
      <a:defRPr sz="858" kern="1200">
        <a:solidFill>
          <a:schemeClr val="tx1"/>
        </a:solidFill>
        <a:latin typeface="+mn-lt"/>
        <a:ea typeface="+mn-ea"/>
        <a:cs typeface="+mn-cs"/>
      </a:defRPr>
    </a:lvl5pPr>
    <a:lvl6pPr marL="1632220" algn="l" defTabSz="652890" rtl="0" eaLnBrk="1" latinLnBrk="0" hangingPunct="1">
      <a:defRPr sz="858" kern="1200">
        <a:solidFill>
          <a:schemeClr val="tx1"/>
        </a:solidFill>
        <a:latin typeface="+mn-lt"/>
        <a:ea typeface="+mn-ea"/>
        <a:cs typeface="+mn-cs"/>
      </a:defRPr>
    </a:lvl6pPr>
    <a:lvl7pPr marL="1958662" algn="l" defTabSz="652890" rtl="0" eaLnBrk="1" latinLnBrk="0" hangingPunct="1">
      <a:defRPr sz="858" kern="1200">
        <a:solidFill>
          <a:schemeClr val="tx1"/>
        </a:solidFill>
        <a:latin typeface="+mn-lt"/>
        <a:ea typeface="+mn-ea"/>
        <a:cs typeface="+mn-cs"/>
      </a:defRPr>
    </a:lvl7pPr>
    <a:lvl8pPr marL="2285104" algn="l" defTabSz="652890" rtl="0" eaLnBrk="1" latinLnBrk="0" hangingPunct="1">
      <a:defRPr sz="858" kern="1200">
        <a:solidFill>
          <a:schemeClr val="tx1"/>
        </a:solidFill>
        <a:latin typeface="+mn-lt"/>
        <a:ea typeface="+mn-ea"/>
        <a:cs typeface="+mn-cs"/>
      </a:defRPr>
    </a:lvl8pPr>
    <a:lvl9pPr marL="2611548" algn="l" defTabSz="652890" rtl="0" eaLnBrk="1" latinLnBrk="0" hangingPunct="1">
      <a:defRPr sz="8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8238" y="1154113"/>
            <a:ext cx="4678362" cy="31194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7F044-5458-4B2E-BFA0-52AAA1C529D4}" type="slidenum">
              <a:rPr lang="en-US" smtClean="0"/>
              <a:pPr/>
              <a:t>1</a:t>
            </a:fld>
            <a:endParaRPr lang="en-US"/>
          </a:p>
        </p:txBody>
      </p:sp>
    </p:spTree>
    <p:extLst>
      <p:ext uri="{BB962C8B-B14F-4D97-AF65-F5344CB8AC3E}">
        <p14:creationId xmlns:p14="http://schemas.microsoft.com/office/powerpoint/2010/main" val="1036661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461932" indent="0" algn="ctr">
              <a:buNone/>
              <a:defRPr>
                <a:solidFill>
                  <a:schemeClr val="tx1">
                    <a:tint val="75000"/>
                  </a:schemeClr>
                </a:solidFill>
              </a:defRPr>
            </a:lvl2pPr>
            <a:lvl3pPr marL="2923862" indent="0" algn="ctr">
              <a:buNone/>
              <a:defRPr>
                <a:solidFill>
                  <a:schemeClr val="tx1">
                    <a:tint val="75000"/>
                  </a:schemeClr>
                </a:solidFill>
              </a:defRPr>
            </a:lvl3pPr>
            <a:lvl4pPr marL="4385798" indent="0" algn="ctr">
              <a:buNone/>
              <a:defRPr>
                <a:solidFill>
                  <a:schemeClr val="tx1">
                    <a:tint val="75000"/>
                  </a:schemeClr>
                </a:solidFill>
              </a:defRPr>
            </a:lvl4pPr>
            <a:lvl5pPr marL="5847724" indent="0" algn="ctr">
              <a:buNone/>
              <a:defRPr>
                <a:solidFill>
                  <a:schemeClr val="tx1">
                    <a:tint val="75000"/>
                  </a:schemeClr>
                </a:solidFill>
              </a:defRPr>
            </a:lvl5pPr>
            <a:lvl6pPr marL="7309646" indent="0" algn="ctr">
              <a:buNone/>
              <a:defRPr>
                <a:solidFill>
                  <a:schemeClr val="tx1">
                    <a:tint val="75000"/>
                  </a:schemeClr>
                </a:solidFill>
              </a:defRPr>
            </a:lvl6pPr>
            <a:lvl7pPr marL="8771580" indent="0" algn="ctr">
              <a:buNone/>
              <a:defRPr>
                <a:solidFill>
                  <a:schemeClr val="tx1">
                    <a:tint val="75000"/>
                  </a:schemeClr>
                </a:solidFill>
              </a:defRPr>
            </a:lvl7pPr>
            <a:lvl8pPr marL="10233512" indent="0" algn="ctr">
              <a:buNone/>
              <a:defRPr>
                <a:solidFill>
                  <a:schemeClr val="tx1">
                    <a:tint val="75000"/>
                  </a:schemeClr>
                </a:solidFill>
              </a:defRPr>
            </a:lvl8pPr>
            <a:lvl9pPr marL="116954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50"/>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50"/>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oster">
    <p:spTree>
      <p:nvGrpSpPr>
        <p:cNvPr id="1" name=""/>
        <p:cNvGrpSpPr/>
        <p:nvPr/>
      </p:nvGrpSpPr>
      <p:grpSpPr>
        <a:xfrm>
          <a:off x="0" y="0"/>
          <a:ext cx="0" cy="0"/>
          <a:chOff x="0" y="0"/>
          <a:chExt cx="0" cy="0"/>
        </a:xfrm>
      </p:grpSpPr>
      <p:sp>
        <p:nvSpPr>
          <p:cNvPr id="32" name="Instructions"/>
          <p:cNvSpPr/>
          <p:nvPr userDrawn="1"/>
        </p:nvSpPr>
        <p:spPr>
          <a:xfrm>
            <a:off x="33227010" y="0"/>
            <a:ext cx="9335452"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t"/>
          <a:lstStyle/>
          <a:p>
            <a:pPr lvl="0">
              <a:spcBef>
                <a:spcPts val="800"/>
              </a:spcBef>
            </a:pPr>
            <a:r>
              <a:rPr sz="64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800"/>
              </a:spcBef>
            </a:pPr>
            <a:r>
              <a:rPr lang="en-US" sz="4402"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200"/>
              </a:spcBef>
            </a:pPr>
            <a:endParaRPr sz="4000" dirty="0">
              <a:solidFill>
                <a:prstClr val="white">
                  <a:lumMod val="50000"/>
                </a:prstClr>
              </a:solidFill>
              <a:latin typeface="Calibri Light" panose="020F0302020204030204" pitchFamily="34" charset="0"/>
              <a:cs typeface="Calibri" panose="020F0502020204030204" pitchFamily="34" charset="0"/>
            </a:endParaRPr>
          </a:p>
          <a:p>
            <a:pPr lvl="0">
              <a:spcBef>
                <a:spcPts val="800"/>
              </a:spcBef>
            </a:pPr>
            <a:r>
              <a:rPr sz="5868"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800"/>
              </a:spcBef>
            </a:pPr>
            <a:r>
              <a:rPr sz="4402"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4402" dirty="0">
                <a:solidFill>
                  <a:prstClr val="white">
                    <a:lumMod val="50000"/>
                  </a:prstClr>
                </a:solidFill>
                <a:latin typeface="Calibri Light" panose="020F0302020204030204" pitchFamily="34" charset="0"/>
                <a:cs typeface="Calibri" panose="020F0502020204030204" pitchFamily="34" charset="0"/>
              </a:rPr>
              <a:t>poster </a:t>
            </a:r>
            <a:r>
              <a:rPr sz="4402" dirty="0">
                <a:solidFill>
                  <a:prstClr val="white">
                    <a:lumMod val="50000"/>
                  </a:prstClr>
                </a:solidFill>
                <a:latin typeface="Calibri Light" panose="020F0302020204030204" pitchFamily="34" charset="0"/>
                <a:cs typeface="Calibri" panose="020F0502020204030204" pitchFamily="34" charset="0"/>
              </a:rPr>
              <a:t>are formatted for you. </a:t>
            </a:r>
            <a:r>
              <a:rPr lang="en-US" sz="4402" dirty="0">
                <a:solidFill>
                  <a:prstClr val="white">
                    <a:lumMod val="50000"/>
                  </a:prstClr>
                </a:solidFill>
                <a:latin typeface="Calibri Light" panose="020F0302020204030204" pitchFamily="34" charset="0"/>
                <a:cs typeface="Calibri" panose="020F0502020204030204" pitchFamily="34" charset="0"/>
              </a:rPr>
              <a:t>Type</a:t>
            </a:r>
            <a:r>
              <a:rPr lang="en-US" sz="4402"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4402" dirty="0">
                <a:solidFill>
                  <a:prstClr val="white">
                    <a:lumMod val="50000"/>
                  </a:prstClr>
                </a:solidFill>
                <a:latin typeface="Calibri Light" panose="020F0302020204030204" pitchFamily="34" charset="0"/>
                <a:cs typeface="Calibri" panose="020F0502020204030204" pitchFamily="34" charset="0"/>
              </a:rPr>
              <a:t>to add text, or c</a:t>
            </a:r>
            <a:r>
              <a:rPr lang="en-US" sz="4402"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1600"/>
              </a:spcBef>
            </a:pPr>
            <a:r>
              <a:rPr lang="en-US" sz="4402" dirty="0">
                <a:solidFill>
                  <a:prstClr val="white">
                    <a:lumMod val="50000"/>
                  </a:prstClr>
                </a:solidFill>
                <a:latin typeface="Calibri Light" panose="020F0302020204030204" pitchFamily="34" charset="0"/>
                <a:cs typeface="Calibri" panose="020F0502020204030204" pitchFamily="34" charset="0"/>
              </a:rPr>
              <a:t>T</a:t>
            </a:r>
            <a:r>
              <a:rPr sz="4402"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1600"/>
              </a:spcBef>
            </a:pPr>
            <a:r>
              <a:rPr sz="4402"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4402" dirty="0">
                <a:solidFill>
                  <a:prstClr val="white">
                    <a:lumMod val="50000"/>
                  </a:prstClr>
                </a:solidFill>
                <a:latin typeface="Calibri Light" panose="020F0302020204030204" pitchFamily="34" charset="0"/>
                <a:cs typeface="Calibri" panose="020F0502020204030204" pitchFamily="34" charset="0"/>
              </a:rPr>
              <a:t>content</a:t>
            </a:r>
            <a:r>
              <a:rPr sz="4402"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1600"/>
              </a:spcBef>
            </a:pPr>
            <a:r>
              <a:rPr sz="4402"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4402" dirty="0">
                <a:solidFill>
                  <a:prstClr val="white">
                    <a:lumMod val="50000"/>
                  </a:prstClr>
                </a:solidFill>
                <a:latin typeface="Calibri Light" panose="020F0302020204030204" pitchFamily="34" charset="0"/>
                <a:cs typeface="Calibri" panose="020F0502020204030204" pitchFamily="34" charset="0"/>
              </a:rPr>
              <a:t>s</a:t>
            </a:r>
            <a:r>
              <a:rPr sz="4402"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4402"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4402"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868683" y="2729274"/>
            <a:ext cx="22630810" cy="430888"/>
          </a:xfrm>
        </p:spPr>
        <p:txBody>
          <a:bodyPr anchor="ctr">
            <a:noAutofit/>
          </a:bodyPr>
          <a:lstStyle>
            <a:lvl1pPr marL="0" indent="0">
              <a:spcBef>
                <a:spcPts val="0"/>
              </a:spcBef>
              <a:buNone/>
              <a:defRPr sz="2400">
                <a:solidFill>
                  <a:schemeClr val="bg1">
                    <a:lumMod val="75000"/>
                  </a:schemeClr>
                </a:solidFill>
              </a:defRPr>
            </a:lvl1pPr>
            <a:lvl2pPr marL="0" indent="0">
              <a:spcBef>
                <a:spcPts val="0"/>
              </a:spcBef>
              <a:buNone/>
              <a:defRPr sz="1600">
                <a:solidFill>
                  <a:schemeClr val="bg1"/>
                </a:solidFill>
              </a:defRPr>
            </a:lvl2pPr>
            <a:lvl3pPr marL="0" indent="0">
              <a:spcBef>
                <a:spcPts val="0"/>
              </a:spcBef>
              <a:buNone/>
              <a:defRPr sz="1600">
                <a:solidFill>
                  <a:schemeClr val="bg1"/>
                </a:solidFill>
              </a:defRPr>
            </a:lvl3pPr>
            <a:lvl4pPr marL="0" indent="0">
              <a:spcBef>
                <a:spcPts val="0"/>
              </a:spcBef>
              <a:buNone/>
              <a:defRPr sz="1600">
                <a:solidFill>
                  <a:schemeClr val="bg1"/>
                </a:solidFill>
              </a:defRPr>
            </a:lvl4pPr>
            <a:lvl5pPr marL="0" indent="0">
              <a:spcBef>
                <a:spcPts val="0"/>
              </a:spcBef>
              <a:buNone/>
              <a:defRPr sz="1600">
                <a:solidFill>
                  <a:schemeClr val="bg1"/>
                </a:solidFill>
              </a:defRPr>
            </a:lvl5pPr>
            <a:lvl6pPr marL="0" indent="0">
              <a:spcBef>
                <a:spcPts val="0"/>
              </a:spcBef>
              <a:buNone/>
              <a:defRPr sz="1600">
                <a:solidFill>
                  <a:schemeClr val="bg1"/>
                </a:solidFill>
              </a:defRPr>
            </a:lvl6pPr>
            <a:lvl7pPr marL="0" indent="0">
              <a:spcBef>
                <a:spcPts val="0"/>
              </a:spcBef>
              <a:buNone/>
              <a:defRPr sz="1600">
                <a:solidFill>
                  <a:schemeClr val="bg1"/>
                </a:solidFill>
              </a:defRPr>
            </a:lvl7pPr>
            <a:lvl8pPr marL="0" indent="0">
              <a:spcBef>
                <a:spcPts val="0"/>
              </a:spcBef>
              <a:buNone/>
              <a:defRPr sz="1600">
                <a:solidFill>
                  <a:schemeClr val="bg1"/>
                </a:solidFill>
              </a:defRPr>
            </a:lvl8pPr>
            <a:lvl9pPr marL="0" indent="0">
              <a:spcBef>
                <a:spcPts val="0"/>
              </a:spcBef>
              <a:buNone/>
              <a:defRPr sz="16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857250" y="3779520"/>
            <a:ext cx="9601200" cy="85344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857250" y="4742688"/>
            <a:ext cx="9601200" cy="1821716"/>
          </a:xfrm>
          <a:solidFill>
            <a:schemeClr val="tx2">
              <a:lumMod val="10000"/>
              <a:lumOff val="90000"/>
            </a:schemeClr>
          </a:solidFill>
        </p:spPr>
        <p:txBody>
          <a:bodyPr lIns="365760" rIns="365760" anchor="ctr">
            <a:noAutofit/>
          </a:bodyPr>
          <a:lstStyle>
            <a:lvl1pPr marL="0" indent="0">
              <a:spcBef>
                <a:spcPts val="800"/>
              </a:spcBef>
              <a:buFont typeface="Arial" panose="020B0604020202020204" pitchFamily="34" charset="0"/>
              <a:buNone/>
              <a:defRPr sz="2934" baseline="0"/>
            </a:lvl1pPr>
            <a:lvl2pPr marL="380954" indent="-380954">
              <a:spcBef>
                <a:spcPts val="800"/>
              </a:spcBef>
              <a:buFont typeface="Arial" panose="020B0604020202020204" pitchFamily="34" charset="0"/>
              <a:buChar char="•"/>
              <a:defRPr sz="2934"/>
            </a:lvl2pPr>
            <a:lvl3pPr marL="380954" indent="-380954">
              <a:spcBef>
                <a:spcPts val="800"/>
              </a:spcBef>
              <a:buFont typeface="Arial" panose="020B0604020202020204" pitchFamily="34" charset="0"/>
              <a:buChar char="•"/>
              <a:defRPr sz="2934"/>
            </a:lvl3pPr>
            <a:lvl4pPr marL="0" indent="0">
              <a:spcBef>
                <a:spcPts val="800"/>
              </a:spcBef>
              <a:buNone/>
              <a:defRPr sz="2934"/>
            </a:lvl4pPr>
            <a:lvl5pPr marL="0" indent="0">
              <a:spcBef>
                <a:spcPts val="800"/>
              </a:spcBef>
              <a:buNone/>
              <a:defRPr sz="2934"/>
            </a:lvl5pPr>
            <a:lvl6pPr marL="0" indent="0">
              <a:spcBef>
                <a:spcPts val="800"/>
              </a:spcBef>
              <a:buNone/>
              <a:defRPr sz="2934"/>
            </a:lvl6pPr>
            <a:lvl7pPr marL="0" indent="0">
              <a:spcBef>
                <a:spcPts val="800"/>
              </a:spcBef>
              <a:buNone/>
              <a:defRPr sz="2934"/>
            </a:lvl7pPr>
            <a:lvl8pPr marL="0" indent="0">
              <a:spcBef>
                <a:spcPts val="800"/>
              </a:spcBef>
              <a:buNone/>
              <a:defRPr sz="2934"/>
            </a:lvl8pPr>
            <a:lvl9pPr marL="0" indent="0">
              <a:spcBef>
                <a:spcPts val="800"/>
              </a:spcBef>
              <a:buNone/>
              <a:defRPr sz="2934"/>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857250" y="6998208"/>
            <a:ext cx="9601200" cy="85344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857250" y="7912615"/>
            <a:ext cx="9601200" cy="1871670"/>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857250" y="9966960"/>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857250" y="10960612"/>
            <a:ext cx="9601200" cy="4018308"/>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857250" y="15258288"/>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857250" y="16221456"/>
            <a:ext cx="9601200" cy="4864608"/>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1658600" y="3779520"/>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1658600" y="4742691"/>
            <a:ext cx="9601200" cy="4530370"/>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1658600" y="9552432"/>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1658600" y="10515600"/>
            <a:ext cx="9601200" cy="4463316"/>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1658600" y="15258288"/>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1658600" y="16221456"/>
            <a:ext cx="9601200" cy="4864608"/>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2425660" y="3779520"/>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2425660" y="4742688"/>
            <a:ext cx="9601200" cy="4876800"/>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2425660" y="9943222"/>
            <a:ext cx="9601200" cy="3025740"/>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2425660" y="13178398"/>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2425660" y="14141566"/>
            <a:ext cx="9601200" cy="2896524"/>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2425660" y="17148048"/>
            <a:ext cx="9601200" cy="8128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3600" cap="none" baseline="0">
                <a:solidFill>
                  <a:schemeClr val="bg1"/>
                </a:solidFill>
                <a:latin typeface="+mj-lt"/>
              </a:defRPr>
            </a:lvl1pPr>
            <a:lvl2pPr marL="0" indent="0">
              <a:spcBef>
                <a:spcPts val="0"/>
              </a:spcBef>
              <a:buNone/>
              <a:defRPr sz="4000" cap="all" baseline="0">
                <a:solidFill>
                  <a:schemeClr val="bg1"/>
                </a:solidFill>
                <a:latin typeface="+mj-lt"/>
              </a:defRPr>
            </a:lvl2pPr>
            <a:lvl3pPr marL="0" indent="0">
              <a:spcBef>
                <a:spcPts val="0"/>
              </a:spcBef>
              <a:buNone/>
              <a:defRPr sz="4000" cap="all" baseline="0">
                <a:solidFill>
                  <a:schemeClr val="bg1"/>
                </a:solidFill>
                <a:latin typeface="+mj-lt"/>
              </a:defRPr>
            </a:lvl3pPr>
            <a:lvl4pPr marL="0" indent="0">
              <a:spcBef>
                <a:spcPts val="0"/>
              </a:spcBef>
              <a:buNone/>
              <a:defRPr sz="4000" cap="all" baseline="0">
                <a:solidFill>
                  <a:schemeClr val="bg1"/>
                </a:solidFill>
                <a:latin typeface="+mj-lt"/>
              </a:defRPr>
            </a:lvl4pPr>
            <a:lvl5pPr marL="0" indent="0">
              <a:spcBef>
                <a:spcPts val="0"/>
              </a:spcBef>
              <a:buNone/>
              <a:defRPr sz="4000" cap="all" baseline="0">
                <a:solidFill>
                  <a:schemeClr val="bg1"/>
                </a:solidFill>
                <a:latin typeface="+mj-lt"/>
              </a:defRPr>
            </a:lvl5pPr>
            <a:lvl6pPr marL="0" indent="0">
              <a:spcBef>
                <a:spcPts val="0"/>
              </a:spcBef>
              <a:buNone/>
              <a:defRPr sz="4000" cap="all" baseline="0">
                <a:solidFill>
                  <a:schemeClr val="bg1"/>
                </a:solidFill>
                <a:latin typeface="+mj-lt"/>
              </a:defRPr>
            </a:lvl6pPr>
            <a:lvl7pPr marL="0" indent="0">
              <a:spcBef>
                <a:spcPts val="0"/>
              </a:spcBef>
              <a:buNone/>
              <a:defRPr sz="4000" cap="all" baseline="0">
                <a:solidFill>
                  <a:schemeClr val="bg1"/>
                </a:solidFill>
                <a:latin typeface="+mj-lt"/>
              </a:defRPr>
            </a:lvl7pPr>
            <a:lvl8pPr marL="0" indent="0">
              <a:spcBef>
                <a:spcPts val="0"/>
              </a:spcBef>
              <a:buNone/>
              <a:defRPr sz="4000" cap="all" baseline="0">
                <a:solidFill>
                  <a:schemeClr val="bg1"/>
                </a:solidFill>
                <a:latin typeface="+mj-lt"/>
              </a:defRPr>
            </a:lvl8pPr>
            <a:lvl9pPr marL="0" indent="0">
              <a:spcBef>
                <a:spcPts val="0"/>
              </a:spcBef>
              <a:buNone/>
              <a:defRPr sz="4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2425660" y="18111216"/>
            <a:ext cx="9601200" cy="2974848"/>
          </a:xfrm>
        </p:spPr>
        <p:txBody>
          <a:bodyPr lIns="91440" tIns="182880"/>
          <a:lstStyle>
            <a:lvl1pPr>
              <a:defRPr sz="2134" baseline="0"/>
            </a:lvl1pPr>
            <a:lvl2pPr>
              <a:defRPr sz="1866"/>
            </a:lvl2pPr>
            <a:lvl3pPr>
              <a:defRPr sz="1866"/>
            </a:lvl3pPr>
            <a:lvl4pPr>
              <a:defRPr sz="1866"/>
            </a:lvl4pPr>
            <a:lvl5pPr>
              <a:defRPr sz="1866"/>
            </a:lvl5pPr>
            <a:lvl6pPr>
              <a:defRPr sz="1866"/>
            </a:lvl6pPr>
            <a:lvl7pPr>
              <a:defRPr sz="1866"/>
            </a:lvl7pPr>
            <a:lvl8pPr>
              <a:defRPr sz="1866"/>
            </a:lvl8pPr>
            <a:lvl9pPr>
              <a:defRPr sz="1866"/>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pPr/>
              <a:t>‹#›</a:t>
            </a:fld>
            <a:endParaRPr lang="en-US"/>
          </a:p>
        </p:txBody>
      </p:sp>
      <p:sp>
        <p:nvSpPr>
          <p:cNvPr id="8" name="Picture Placeholder 7"/>
          <p:cNvSpPr>
            <a:spLocks noGrp="1"/>
          </p:cNvSpPr>
          <p:nvPr>
            <p:ph type="pic" sz="quarter" idx="43"/>
          </p:nvPr>
        </p:nvSpPr>
        <p:spPr>
          <a:xfrm>
            <a:off x="24203024" y="7"/>
            <a:ext cx="8715376" cy="2561630"/>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6876" userDrawn="1">
          <p15:clr>
            <a:srgbClr val="A4A3A4"/>
          </p15:clr>
        </p15:guide>
        <p15:guide id="2" pos="13860"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2"/>
            <a:ext cx="27980640" cy="4358640"/>
          </a:xfrm>
        </p:spPr>
        <p:txBody>
          <a:bodyPr anchor="t"/>
          <a:lstStyle>
            <a:lvl1pPr algn="l">
              <a:defRPr sz="12796" b="1" cap="all"/>
            </a:lvl1pPr>
          </a:lstStyle>
          <a:p>
            <a:r>
              <a:rPr lang="en-US"/>
              <a:t>Click to edit Master title style</a:t>
            </a:r>
          </a:p>
        </p:txBody>
      </p:sp>
      <p:sp>
        <p:nvSpPr>
          <p:cNvPr id="3" name="Text Placeholder 2"/>
          <p:cNvSpPr>
            <a:spLocks noGrp="1"/>
          </p:cNvSpPr>
          <p:nvPr>
            <p:ph type="body" idx="1"/>
          </p:nvPr>
        </p:nvSpPr>
        <p:spPr>
          <a:xfrm>
            <a:off x="2600326" y="9301493"/>
            <a:ext cx="27980640" cy="4800598"/>
          </a:xfrm>
        </p:spPr>
        <p:txBody>
          <a:bodyPr anchor="b"/>
          <a:lstStyle>
            <a:lvl1pPr marL="0" indent="0">
              <a:buNone/>
              <a:defRPr sz="6400">
                <a:solidFill>
                  <a:schemeClr val="tx1">
                    <a:tint val="75000"/>
                  </a:schemeClr>
                </a:solidFill>
              </a:defRPr>
            </a:lvl1pPr>
            <a:lvl2pPr marL="1461932" indent="0">
              <a:buNone/>
              <a:defRPr sz="5732">
                <a:solidFill>
                  <a:schemeClr val="tx1">
                    <a:tint val="75000"/>
                  </a:schemeClr>
                </a:solidFill>
              </a:defRPr>
            </a:lvl2pPr>
            <a:lvl3pPr marL="2923862" indent="0">
              <a:buNone/>
              <a:defRPr sz="5134">
                <a:solidFill>
                  <a:schemeClr val="tx1">
                    <a:tint val="75000"/>
                  </a:schemeClr>
                </a:solidFill>
              </a:defRPr>
            </a:lvl3pPr>
            <a:lvl4pPr marL="4385798" indent="0">
              <a:buNone/>
              <a:defRPr sz="4466">
                <a:solidFill>
                  <a:schemeClr val="tx1">
                    <a:tint val="75000"/>
                  </a:schemeClr>
                </a:solidFill>
              </a:defRPr>
            </a:lvl4pPr>
            <a:lvl5pPr marL="5847724" indent="0">
              <a:buNone/>
              <a:defRPr sz="4466">
                <a:solidFill>
                  <a:schemeClr val="tx1">
                    <a:tint val="75000"/>
                  </a:schemeClr>
                </a:solidFill>
              </a:defRPr>
            </a:lvl5pPr>
            <a:lvl6pPr marL="7309646" indent="0">
              <a:buNone/>
              <a:defRPr sz="4466">
                <a:solidFill>
                  <a:schemeClr val="tx1">
                    <a:tint val="75000"/>
                  </a:schemeClr>
                </a:solidFill>
              </a:defRPr>
            </a:lvl6pPr>
            <a:lvl7pPr marL="8771580" indent="0">
              <a:buNone/>
              <a:defRPr sz="4466">
                <a:solidFill>
                  <a:schemeClr val="tx1">
                    <a:tint val="75000"/>
                  </a:schemeClr>
                </a:solidFill>
              </a:defRPr>
            </a:lvl7pPr>
            <a:lvl8pPr marL="10233512" indent="0">
              <a:buNone/>
              <a:defRPr sz="4466">
                <a:solidFill>
                  <a:schemeClr val="tx1">
                    <a:tint val="75000"/>
                  </a:schemeClr>
                </a:solidFill>
              </a:defRPr>
            </a:lvl8pPr>
            <a:lvl9pPr marL="11695444" indent="0">
              <a:buNone/>
              <a:defRPr sz="446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51"/>
            <a:ext cx="14538960" cy="14483082"/>
          </a:xfrm>
        </p:spPr>
        <p:txBody>
          <a:bodyPr/>
          <a:lstStyle>
            <a:lvl1pPr>
              <a:defRPr sz="8932"/>
            </a:lvl1pPr>
            <a:lvl2pPr>
              <a:defRPr sz="7668"/>
            </a:lvl2pPr>
            <a:lvl3pPr>
              <a:defRPr sz="6400"/>
            </a:lvl3pPr>
            <a:lvl4pPr>
              <a:defRPr sz="5732"/>
            </a:lvl4pPr>
            <a:lvl5pPr>
              <a:defRPr sz="5732"/>
            </a:lvl5pPr>
            <a:lvl6pPr>
              <a:defRPr sz="5732"/>
            </a:lvl6pPr>
            <a:lvl7pPr>
              <a:defRPr sz="5732"/>
            </a:lvl7pPr>
            <a:lvl8pPr>
              <a:defRPr sz="5732"/>
            </a:lvl8pPr>
            <a:lvl9pPr>
              <a:defRPr sz="57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51"/>
            <a:ext cx="14538960" cy="14483082"/>
          </a:xfrm>
        </p:spPr>
        <p:txBody>
          <a:bodyPr/>
          <a:lstStyle>
            <a:lvl1pPr>
              <a:defRPr sz="8932"/>
            </a:lvl1pPr>
            <a:lvl2pPr>
              <a:defRPr sz="7668"/>
            </a:lvl2pPr>
            <a:lvl3pPr>
              <a:defRPr sz="6400"/>
            </a:lvl3pPr>
            <a:lvl4pPr>
              <a:defRPr sz="5732"/>
            </a:lvl4pPr>
            <a:lvl5pPr>
              <a:defRPr sz="5732"/>
            </a:lvl5pPr>
            <a:lvl6pPr>
              <a:defRPr sz="5732"/>
            </a:lvl6pPr>
            <a:lvl7pPr>
              <a:defRPr sz="5732"/>
            </a:lvl7pPr>
            <a:lvl8pPr>
              <a:defRPr sz="5732"/>
            </a:lvl8pPr>
            <a:lvl9pPr>
              <a:defRPr sz="57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5"/>
            <a:ext cx="14544676" cy="2047238"/>
          </a:xfrm>
        </p:spPr>
        <p:txBody>
          <a:bodyPr anchor="b"/>
          <a:lstStyle>
            <a:lvl1pPr marL="0" indent="0">
              <a:buNone/>
              <a:defRPr sz="7668" b="1"/>
            </a:lvl1pPr>
            <a:lvl2pPr marL="1461932" indent="0">
              <a:buNone/>
              <a:defRPr sz="6400" b="1"/>
            </a:lvl2pPr>
            <a:lvl3pPr marL="2923862" indent="0">
              <a:buNone/>
              <a:defRPr sz="5732" b="1"/>
            </a:lvl3pPr>
            <a:lvl4pPr marL="4385798" indent="0">
              <a:buNone/>
              <a:defRPr sz="5134" b="1"/>
            </a:lvl4pPr>
            <a:lvl5pPr marL="5847724" indent="0">
              <a:buNone/>
              <a:defRPr sz="5134" b="1"/>
            </a:lvl5pPr>
            <a:lvl6pPr marL="7309646" indent="0">
              <a:buNone/>
              <a:defRPr sz="5134" b="1"/>
            </a:lvl6pPr>
            <a:lvl7pPr marL="8771580" indent="0">
              <a:buNone/>
              <a:defRPr sz="5134" b="1"/>
            </a:lvl7pPr>
            <a:lvl8pPr marL="10233512" indent="0">
              <a:buNone/>
              <a:defRPr sz="5134" b="1"/>
            </a:lvl8pPr>
            <a:lvl9pPr marL="11695444" indent="0">
              <a:buNone/>
              <a:defRPr sz="5134" b="1"/>
            </a:lvl9pPr>
          </a:lstStyle>
          <a:p>
            <a:pPr lvl="0"/>
            <a:r>
              <a:rPr lang="en-US"/>
              <a:t>Click to edit Master text styles</a:t>
            </a:r>
          </a:p>
        </p:txBody>
      </p:sp>
      <p:sp>
        <p:nvSpPr>
          <p:cNvPr id="4" name="Content Placeholder 3"/>
          <p:cNvSpPr>
            <a:spLocks noGrp="1"/>
          </p:cNvSpPr>
          <p:nvPr>
            <p:ph sz="half" idx="2"/>
          </p:nvPr>
        </p:nvSpPr>
        <p:spPr>
          <a:xfrm>
            <a:off x="1645920" y="6959603"/>
            <a:ext cx="14544676" cy="12644122"/>
          </a:xfrm>
        </p:spPr>
        <p:txBody>
          <a:bodyPr/>
          <a:lstStyle>
            <a:lvl1pPr>
              <a:defRPr sz="7668"/>
            </a:lvl1pPr>
            <a:lvl2pPr>
              <a:defRPr sz="6400"/>
            </a:lvl2pPr>
            <a:lvl3pPr>
              <a:defRPr sz="5732"/>
            </a:lvl3pPr>
            <a:lvl4pPr>
              <a:defRPr sz="5134"/>
            </a:lvl4pPr>
            <a:lvl5pPr>
              <a:defRPr sz="5134"/>
            </a:lvl5pPr>
            <a:lvl6pPr>
              <a:defRPr sz="5134"/>
            </a:lvl6pPr>
            <a:lvl7pPr>
              <a:defRPr sz="5134"/>
            </a:lvl7pPr>
            <a:lvl8pPr>
              <a:defRPr sz="5134"/>
            </a:lvl8pPr>
            <a:lvl9pPr>
              <a:defRPr sz="5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7" y="4912365"/>
            <a:ext cx="14550390" cy="2047238"/>
          </a:xfrm>
        </p:spPr>
        <p:txBody>
          <a:bodyPr anchor="b"/>
          <a:lstStyle>
            <a:lvl1pPr marL="0" indent="0">
              <a:buNone/>
              <a:defRPr sz="7668" b="1"/>
            </a:lvl1pPr>
            <a:lvl2pPr marL="1461932" indent="0">
              <a:buNone/>
              <a:defRPr sz="6400" b="1"/>
            </a:lvl2pPr>
            <a:lvl3pPr marL="2923862" indent="0">
              <a:buNone/>
              <a:defRPr sz="5732" b="1"/>
            </a:lvl3pPr>
            <a:lvl4pPr marL="4385798" indent="0">
              <a:buNone/>
              <a:defRPr sz="5134" b="1"/>
            </a:lvl4pPr>
            <a:lvl5pPr marL="5847724" indent="0">
              <a:buNone/>
              <a:defRPr sz="5134" b="1"/>
            </a:lvl5pPr>
            <a:lvl6pPr marL="7309646" indent="0">
              <a:buNone/>
              <a:defRPr sz="5134" b="1"/>
            </a:lvl6pPr>
            <a:lvl7pPr marL="8771580" indent="0">
              <a:buNone/>
              <a:defRPr sz="5134" b="1"/>
            </a:lvl7pPr>
            <a:lvl8pPr marL="10233512" indent="0">
              <a:buNone/>
              <a:defRPr sz="5134" b="1"/>
            </a:lvl8pPr>
            <a:lvl9pPr marL="11695444" indent="0">
              <a:buNone/>
              <a:defRPr sz="5134" b="1"/>
            </a:lvl9pPr>
          </a:lstStyle>
          <a:p>
            <a:pPr lvl="0"/>
            <a:r>
              <a:rPr lang="en-US"/>
              <a:t>Click to edit Master text styles</a:t>
            </a:r>
          </a:p>
        </p:txBody>
      </p:sp>
      <p:sp>
        <p:nvSpPr>
          <p:cNvPr id="6" name="Content Placeholder 5"/>
          <p:cNvSpPr>
            <a:spLocks noGrp="1"/>
          </p:cNvSpPr>
          <p:nvPr>
            <p:ph sz="quarter" idx="4"/>
          </p:nvPr>
        </p:nvSpPr>
        <p:spPr>
          <a:xfrm>
            <a:off x="16722097" y="6959603"/>
            <a:ext cx="14550390" cy="12644122"/>
          </a:xfrm>
        </p:spPr>
        <p:txBody>
          <a:bodyPr/>
          <a:lstStyle>
            <a:lvl1pPr>
              <a:defRPr sz="7668"/>
            </a:lvl1pPr>
            <a:lvl2pPr>
              <a:defRPr sz="6400"/>
            </a:lvl2pPr>
            <a:lvl3pPr>
              <a:defRPr sz="5732"/>
            </a:lvl3pPr>
            <a:lvl4pPr>
              <a:defRPr sz="5134"/>
            </a:lvl4pPr>
            <a:lvl5pPr>
              <a:defRPr sz="5134"/>
            </a:lvl5pPr>
            <a:lvl6pPr>
              <a:defRPr sz="5134"/>
            </a:lvl6pPr>
            <a:lvl7pPr>
              <a:defRPr sz="5134"/>
            </a:lvl7pPr>
            <a:lvl8pPr>
              <a:defRPr sz="5134"/>
            </a:lvl8pPr>
            <a:lvl9pPr>
              <a:defRPr sz="5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33" y="873760"/>
            <a:ext cx="10829926" cy="3718560"/>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2870180" y="873771"/>
            <a:ext cx="18402300" cy="18729962"/>
          </a:xfrm>
        </p:spPr>
        <p:txBody>
          <a:bodyPr/>
          <a:lstStyle>
            <a:lvl1pPr>
              <a:defRPr sz="10266"/>
            </a:lvl1pPr>
            <a:lvl2pPr>
              <a:defRPr sz="8932"/>
            </a:lvl2pPr>
            <a:lvl3pPr>
              <a:defRPr sz="7668"/>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33" y="4592331"/>
            <a:ext cx="10829926" cy="15011402"/>
          </a:xfrm>
        </p:spPr>
        <p:txBody>
          <a:bodyPr/>
          <a:lstStyle>
            <a:lvl1pPr marL="0" indent="0">
              <a:buNone/>
              <a:defRPr sz="4466"/>
            </a:lvl1pPr>
            <a:lvl2pPr marL="1461932" indent="0">
              <a:buNone/>
              <a:defRPr sz="3868"/>
            </a:lvl2pPr>
            <a:lvl3pPr marL="2923862" indent="0">
              <a:buNone/>
              <a:defRPr sz="3200"/>
            </a:lvl3pPr>
            <a:lvl4pPr marL="4385798" indent="0">
              <a:buNone/>
              <a:defRPr sz="2866"/>
            </a:lvl4pPr>
            <a:lvl5pPr marL="5847724" indent="0">
              <a:buNone/>
              <a:defRPr sz="2866"/>
            </a:lvl5pPr>
            <a:lvl6pPr marL="7309646" indent="0">
              <a:buNone/>
              <a:defRPr sz="2866"/>
            </a:lvl6pPr>
            <a:lvl7pPr marL="8771580" indent="0">
              <a:buNone/>
              <a:defRPr sz="2866"/>
            </a:lvl7pPr>
            <a:lvl8pPr marL="10233512" indent="0">
              <a:buNone/>
              <a:defRPr sz="2866"/>
            </a:lvl8pPr>
            <a:lvl9pPr marL="11695444" indent="0">
              <a:buNone/>
              <a:defRPr sz="2866"/>
            </a:lvl9pPr>
          </a:lstStyle>
          <a:p>
            <a:pPr lvl="0"/>
            <a:r>
              <a:rPr lang="en-US"/>
              <a:t>Click to 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3"/>
            <a:ext cx="19751040" cy="1813562"/>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0266"/>
            </a:lvl1pPr>
            <a:lvl2pPr marL="1461932" indent="0">
              <a:buNone/>
              <a:defRPr sz="8932"/>
            </a:lvl2pPr>
            <a:lvl3pPr marL="2923862" indent="0">
              <a:buNone/>
              <a:defRPr sz="7668"/>
            </a:lvl3pPr>
            <a:lvl4pPr marL="4385798" indent="0">
              <a:buNone/>
              <a:defRPr sz="6400"/>
            </a:lvl4pPr>
            <a:lvl5pPr marL="5847724" indent="0">
              <a:buNone/>
              <a:defRPr sz="6400"/>
            </a:lvl5pPr>
            <a:lvl6pPr marL="7309646" indent="0">
              <a:buNone/>
              <a:defRPr sz="6400"/>
            </a:lvl6pPr>
            <a:lvl7pPr marL="8771580" indent="0">
              <a:buNone/>
              <a:defRPr sz="6400"/>
            </a:lvl7pPr>
            <a:lvl8pPr marL="10233512" indent="0">
              <a:buNone/>
              <a:defRPr sz="6400"/>
            </a:lvl8pPr>
            <a:lvl9pPr marL="11695444" indent="0">
              <a:buNone/>
              <a:defRPr sz="6400"/>
            </a:lvl9pPr>
          </a:lstStyle>
          <a:p>
            <a:endParaRPr lang="en-US"/>
          </a:p>
        </p:txBody>
      </p:sp>
      <p:sp>
        <p:nvSpPr>
          <p:cNvPr id="4" name="Text Placeholder 3"/>
          <p:cNvSpPr>
            <a:spLocks noGrp="1"/>
          </p:cNvSpPr>
          <p:nvPr>
            <p:ph type="body" sz="half" idx="2"/>
          </p:nvPr>
        </p:nvSpPr>
        <p:spPr>
          <a:xfrm>
            <a:off x="6452236" y="17175485"/>
            <a:ext cx="19751040" cy="2575558"/>
          </a:xfrm>
        </p:spPr>
        <p:txBody>
          <a:bodyPr/>
          <a:lstStyle>
            <a:lvl1pPr marL="0" indent="0">
              <a:buNone/>
              <a:defRPr sz="4466"/>
            </a:lvl1pPr>
            <a:lvl2pPr marL="1461932" indent="0">
              <a:buNone/>
              <a:defRPr sz="3868"/>
            </a:lvl2pPr>
            <a:lvl3pPr marL="2923862" indent="0">
              <a:buNone/>
              <a:defRPr sz="3200"/>
            </a:lvl3pPr>
            <a:lvl4pPr marL="4385798" indent="0">
              <a:buNone/>
              <a:defRPr sz="2866"/>
            </a:lvl4pPr>
            <a:lvl5pPr marL="5847724" indent="0">
              <a:buNone/>
              <a:defRPr sz="2866"/>
            </a:lvl5pPr>
            <a:lvl6pPr marL="7309646" indent="0">
              <a:buNone/>
              <a:defRPr sz="2866"/>
            </a:lvl6pPr>
            <a:lvl7pPr marL="8771580" indent="0">
              <a:buNone/>
              <a:defRPr sz="2866"/>
            </a:lvl7pPr>
            <a:lvl8pPr marL="10233512" indent="0">
              <a:buNone/>
              <a:defRPr sz="2866"/>
            </a:lvl8pPr>
            <a:lvl9pPr marL="11695444" indent="0">
              <a:buNone/>
              <a:defRPr sz="2866"/>
            </a:lvl9pPr>
          </a:lstStyle>
          <a:p>
            <a:pPr lvl="0"/>
            <a:r>
              <a:rPr lang="en-US"/>
              <a:t>Click to 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438624" tIns="219322" rIns="438624" bIns="219322" rtlCol="0" anchor="ctr">
            <a:normAutofit/>
          </a:bodyPr>
          <a:lstStyle/>
          <a:p>
            <a:r>
              <a:rPr lang="en-US"/>
              <a:t>Click to edit Master title style</a:t>
            </a:r>
          </a:p>
        </p:txBody>
      </p:sp>
      <p:sp>
        <p:nvSpPr>
          <p:cNvPr id="3" name="Text Placeholder 2"/>
          <p:cNvSpPr>
            <a:spLocks noGrp="1"/>
          </p:cNvSpPr>
          <p:nvPr>
            <p:ph type="body" idx="1"/>
          </p:nvPr>
        </p:nvSpPr>
        <p:spPr>
          <a:xfrm>
            <a:off x="1645920" y="5120651"/>
            <a:ext cx="29626560" cy="14483082"/>
          </a:xfrm>
          <a:prstGeom prst="rect">
            <a:avLst/>
          </a:prstGeom>
        </p:spPr>
        <p:txBody>
          <a:bodyPr vert="horz" lIns="438624" tIns="219322" rIns="438624" bIns="219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438624" tIns="219322" rIns="438624" bIns="219322" rtlCol="0" anchor="ctr"/>
          <a:lstStyle>
            <a:lvl1pPr algn="l">
              <a:defRPr sz="3868">
                <a:solidFill>
                  <a:schemeClr val="tx1">
                    <a:tint val="75000"/>
                  </a:schemeClr>
                </a:solidFill>
              </a:defRPr>
            </a:lvl1pPr>
          </a:lstStyle>
          <a:p>
            <a:fld id="{ECAA57DF-1C19-4726-AB84-014692BAD8F5}" type="datetimeFigureOut">
              <a:rPr lang="en-US" smtClean="0"/>
              <a:pPr/>
              <a:t>10/24/2018</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438624" tIns="219322" rIns="438624" bIns="219322" rtlCol="0" anchor="ctr"/>
          <a:lstStyle>
            <a:lvl1pPr algn="ctr">
              <a:defRPr sz="386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438624" tIns="219322" rIns="438624" bIns="219322" rtlCol="0" anchor="ctr"/>
          <a:lstStyle>
            <a:lvl1pPr algn="r">
              <a:defRPr sz="3868">
                <a:solidFill>
                  <a:schemeClr val="tx1">
                    <a:tint val="75000"/>
                  </a:schemeClr>
                </a:solidFill>
              </a:defRPr>
            </a:lvl1pPr>
          </a:lstStyle>
          <a:p>
            <a:fld id="{91B4C631-C489-4C11-812F-2172FBEAE8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ctr" defTabSz="2923862" rtl="0" eaLnBrk="1" latinLnBrk="0" hangingPunct="1">
        <a:spcBef>
          <a:spcPct val="0"/>
        </a:spcBef>
        <a:buNone/>
        <a:defRPr sz="14066" kern="1200">
          <a:solidFill>
            <a:schemeClr val="tx1"/>
          </a:solidFill>
          <a:latin typeface="+mj-lt"/>
          <a:ea typeface="+mj-ea"/>
          <a:cs typeface="+mj-cs"/>
        </a:defRPr>
      </a:lvl1pPr>
    </p:titleStyle>
    <p:bodyStyle>
      <a:lvl1pPr marL="1096446" indent="-1096446" algn="l" defTabSz="2923862" rtl="0" eaLnBrk="1" latinLnBrk="0" hangingPunct="1">
        <a:spcBef>
          <a:spcPct val="20000"/>
        </a:spcBef>
        <a:buFont typeface="Arial" pitchFamily="34" charset="0"/>
        <a:buChar char="•"/>
        <a:defRPr sz="10266" kern="1200">
          <a:solidFill>
            <a:schemeClr val="tx1"/>
          </a:solidFill>
          <a:latin typeface="+mn-lt"/>
          <a:ea typeface="+mn-ea"/>
          <a:cs typeface="+mn-cs"/>
        </a:defRPr>
      </a:lvl1pPr>
      <a:lvl2pPr marL="2375638" indent="-913702" algn="l" defTabSz="2923862" rtl="0" eaLnBrk="1" latinLnBrk="0" hangingPunct="1">
        <a:spcBef>
          <a:spcPct val="20000"/>
        </a:spcBef>
        <a:buFont typeface="Arial" pitchFamily="34" charset="0"/>
        <a:buChar char="–"/>
        <a:defRPr sz="8932" kern="1200">
          <a:solidFill>
            <a:schemeClr val="tx1"/>
          </a:solidFill>
          <a:latin typeface="+mn-lt"/>
          <a:ea typeface="+mn-ea"/>
          <a:cs typeface="+mn-cs"/>
        </a:defRPr>
      </a:lvl2pPr>
      <a:lvl3pPr marL="3654824" indent="-730960" algn="l" defTabSz="2923862" rtl="0" eaLnBrk="1" latinLnBrk="0" hangingPunct="1">
        <a:spcBef>
          <a:spcPct val="20000"/>
        </a:spcBef>
        <a:buFont typeface="Arial" pitchFamily="34" charset="0"/>
        <a:buChar char="•"/>
        <a:defRPr sz="7668" kern="1200">
          <a:solidFill>
            <a:schemeClr val="tx1"/>
          </a:solidFill>
          <a:latin typeface="+mn-lt"/>
          <a:ea typeface="+mn-ea"/>
          <a:cs typeface="+mn-cs"/>
        </a:defRPr>
      </a:lvl3pPr>
      <a:lvl4pPr marL="5116756" indent="-730960" algn="l" defTabSz="2923862" rtl="0" eaLnBrk="1" latinLnBrk="0" hangingPunct="1">
        <a:spcBef>
          <a:spcPct val="20000"/>
        </a:spcBef>
        <a:buFont typeface="Arial" pitchFamily="34" charset="0"/>
        <a:buChar char="–"/>
        <a:defRPr sz="6400" kern="1200">
          <a:solidFill>
            <a:schemeClr val="tx1"/>
          </a:solidFill>
          <a:latin typeface="+mn-lt"/>
          <a:ea typeface="+mn-ea"/>
          <a:cs typeface="+mn-cs"/>
        </a:defRPr>
      </a:lvl4pPr>
      <a:lvl5pPr marL="6578686" indent="-730960" algn="l" defTabSz="2923862" rtl="0" eaLnBrk="1" latinLnBrk="0" hangingPunct="1">
        <a:spcBef>
          <a:spcPct val="20000"/>
        </a:spcBef>
        <a:buFont typeface="Arial" pitchFamily="34" charset="0"/>
        <a:buChar char="»"/>
        <a:defRPr sz="6400" kern="1200">
          <a:solidFill>
            <a:schemeClr val="tx1"/>
          </a:solidFill>
          <a:latin typeface="+mn-lt"/>
          <a:ea typeface="+mn-ea"/>
          <a:cs typeface="+mn-cs"/>
        </a:defRPr>
      </a:lvl5pPr>
      <a:lvl6pPr marL="8040620" indent="-730960" algn="l" defTabSz="2923862" rtl="0" eaLnBrk="1" latinLnBrk="0" hangingPunct="1">
        <a:spcBef>
          <a:spcPct val="20000"/>
        </a:spcBef>
        <a:buFont typeface="Arial" pitchFamily="34" charset="0"/>
        <a:buChar char="•"/>
        <a:defRPr sz="6400" kern="1200">
          <a:solidFill>
            <a:schemeClr val="tx1"/>
          </a:solidFill>
          <a:latin typeface="+mn-lt"/>
          <a:ea typeface="+mn-ea"/>
          <a:cs typeface="+mn-cs"/>
        </a:defRPr>
      </a:lvl6pPr>
      <a:lvl7pPr marL="9502554" indent="-730960" algn="l" defTabSz="2923862" rtl="0" eaLnBrk="1" latinLnBrk="0" hangingPunct="1">
        <a:spcBef>
          <a:spcPct val="20000"/>
        </a:spcBef>
        <a:buFont typeface="Arial" pitchFamily="34" charset="0"/>
        <a:buChar char="•"/>
        <a:defRPr sz="6400" kern="1200">
          <a:solidFill>
            <a:schemeClr val="tx1"/>
          </a:solidFill>
          <a:latin typeface="+mn-lt"/>
          <a:ea typeface="+mn-ea"/>
          <a:cs typeface="+mn-cs"/>
        </a:defRPr>
      </a:lvl7pPr>
      <a:lvl8pPr marL="10964478" indent="-730960" algn="l" defTabSz="2923862" rtl="0" eaLnBrk="1" latinLnBrk="0" hangingPunct="1">
        <a:spcBef>
          <a:spcPct val="20000"/>
        </a:spcBef>
        <a:buFont typeface="Arial" pitchFamily="34" charset="0"/>
        <a:buChar char="•"/>
        <a:defRPr sz="6400" kern="1200">
          <a:solidFill>
            <a:schemeClr val="tx1"/>
          </a:solidFill>
          <a:latin typeface="+mn-lt"/>
          <a:ea typeface="+mn-ea"/>
          <a:cs typeface="+mn-cs"/>
        </a:defRPr>
      </a:lvl8pPr>
      <a:lvl9pPr marL="12426404" indent="-730960" algn="l" defTabSz="2923862" rtl="0" eaLnBrk="1" latinLnBrk="0" hangingPunct="1">
        <a:spcBef>
          <a:spcPct val="20000"/>
        </a:spcBef>
        <a:buFont typeface="Arial" pitchFamily="34" charset="0"/>
        <a:buChar char="•"/>
        <a:defRPr sz="6400" kern="1200">
          <a:solidFill>
            <a:schemeClr val="tx1"/>
          </a:solidFill>
          <a:latin typeface="+mn-lt"/>
          <a:ea typeface="+mn-ea"/>
          <a:cs typeface="+mn-cs"/>
        </a:defRPr>
      </a:lvl9pPr>
    </p:bodyStyle>
    <p:otherStyle>
      <a:defPPr>
        <a:defRPr lang="en-US"/>
      </a:defPPr>
      <a:lvl1pPr marL="0" algn="l" defTabSz="2923862" rtl="0" eaLnBrk="1" latinLnBrk="0" hangingPunct="1">
        <a:defRPr sz="5732" kern="1200">
          <a:solidFill>
            <a:schemeClr val="tx1"/>
          </a:solidFill>
          <a:latin typeface="+mn-lt"/>
          <a:ea typeface="+mn-ea"/>
          <a:cs typeface="+mn-cs"/>
        </a:defRPr>
      </a:lvl1pPr>
      <a:lvl2pPr marL="1461932" algn="l" defTabSz="2923862" rtl="0" eaLnBrk="1" latinLnBrk="0" hangingPunct="1">
        <a:defRPr sz="5732" kern="1200">
          <a:solidFill>
            <a:schemeClr val="tx1"/>
          </a:solidFill>
          <a:latin typeface="+mn-lt"/>
          <a:ea typeface="+mn-ea"/>
          <a:cs typeface="+mn-cs"/>
        </a:defRPr>
      </a:lvl2pPr>
      <a:lvl3pPr marL="2923862" algn="l" defTabSz="2923862" rtl="0" eaLnBrk="1" latinLnBrk="0" hangingPunct="1">
        <a:defRPr sz="5732" kern="1200">
          <a:solidFill>
            <a:schemeClr val="tx1"/>
          </a:solidFill>
          <a:latin typeface="+mn-lt"/>
          <a:ea typeface="+mn-ea"/>
          <a:cs typeface="+mn-cs"/>
        </a:defRPr>
      </a:lvl3pPr>
      <a:lvl4pPr marL="4385798" algn="l" defTabSz="2923862" rtl="0" eaLnBrk="1" latinLnBrk="0" hangingPunct="1">
        <a:defRPr sz="5732" kern="1200">
          <a:solidFill>
            <a:schemeClr val="tx1"/>
          </a:solidFill>
          <a:latin typeface="+mn-lt"/>
          <a:ea typeface="+mn-ea"/>
          <a:cs typeface="+mn-cs"/>
        </a:defRPr>
      </a:lvl4pPr>
      <a:lvl5pPr marL="5847724" algn="l" defTabSz="2923862" rtl="0" eaLnBrk="1" latinLnBrk="0" hangingPunct="1">
        <a:defRPr sz="5732" kern="1200">
          <a:solidFill>
            <a:schemeClr val="tx1"/>
          </a:solidFill>
          <a:latin typeface="+mn-lt"/>
          <a:ea typeface="+mn-ea"/>
          <a:cs typeface="+mn-cs"/>
        </a:defRPr>
      </a:lvl5pPr>
      <a:lvl6pPr marL="7309646" algn="l" defTabSz="2923862" rtl="0" eaLnBrk="1" latinLnBrk="0" hangingPunct="1">
        <a:defRPr sz="5732" kern="1200">
          <a:solidFill>
            <a:schemeClr val="tx1"/>
          </a:solidFill>
          <a:latin typeface="+mn-lt"/>
          <a:ea typeface="+mn-ea"/>
          <a:cs typeface="+mn-cs"/>
        </a:defRPr>
      </a:lvl6pPr>
      <a:lvl7pPr marL="8771580" algn="l" defTabSz="2923862" rtl="0" eaLnBrk="1" latinLnBrk="0" hangingPunct="1">
        <a:defRPr sz="5732" kern="1200">
          <a:solidFill>
            <a:schemeClr val="tx1"/>
          </a:solidFill>
          <a:latin typeface="+mn-lt"/>
          <a:ea typeface="+mn-ea"/>
          <a:cs typeface="+mn-cs"/>
        </a:defRPr>
      </a:lvl7pPr>
      <a:lvl8pPr marL="10233512" algn="l" defTabSz="2923862" rtl="0" eaLnBrk="1" latinLnBrk="0" hangingPunct="1">
        <a:defRPr sz="5732" kern="1200">
          <a:solidFill>
            <a:schemeClr val="tx1"/>
          </a:solidFill>
          <a:latin typeface="+mn-lt"/>
          <a:ea typeface="+mn-ea"/>
          <a:cs typeface="+mn-cs"/>
        </a:defRPr>
      </a:lvl8pPr>
      <a:lvl9pPr marL="11695444" algn="l" defTabSz="2923862" rtl="0" eaLnBrk="1" latinLnBrk="0" hangingPunct="1">
        <a:defRPr sz="57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hyperlink" Target="https://ceph.org/criteria-revision" TargetMode="External"/><Relationship Id="rId9"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3EBF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76114" y="362797"/>
            <a:ext cx="20916900" cy="2047238"/>
          </a:xfrm>
        </p:spPr>
        <p:txBody>
          <a:bodyPr>
            <a:normAutofit fontScale="90000"/>
          </a:bodyPr>
          <a:lstStyle/>
          <a:p>
            <a:r>
              <a:rPr lang="en-US" sz="5668" b="1" dirty="0">
                <a:latin typeface="+mn-lt"/>
                <a:cs typeface="Arial" pitchFamily="34" charset="0"/>
              </a:rPr>
              <a:t>Public Health Practicum Experiences for </a:t>
            </a:r>
            <a:br>
              <a:rPr lang="en-US" sz="5668" b="1" dirty="0">
                <a:latin typeface="+mn-lt"/>
                <a:cs typeface="Arial" pitchFamily="34" charset="0"/>
              </a:rPr>
            </a:br>
            <a:r>
              <a:rPr lang="en-US" sz="5668" b="1" dirty="0">
                <a:latin typeface="+mn-lt"/>
                <a:cs typeface="Arial" pitchFamily="34" charset="0"/>
              </a:rPr>
              <a:t>Graduate Students: Is it Working?</a:t>
            </a:r>
          </a:p>
        </p:txBody>
      </p:sp>
      <p:sp>
        <p:nvSpPr>
          <p:cNvPr id="67" name="Text Placeholder 66"/>
          <p:cNvSpPr>
            <a:spLocks noGrp="1"/>
          </p:cNvSpPr>
          <p:nvPr>
            <p:ph type="body" sz="quarter" idx="13"/>
          </p:nvPr>
        </p:nvSpPr>
        <p:spPr>
          <a:xfrm>
            <a:off x="2502470" y="3967995"/>
            <a:ext cx="8749028" cy="804606"/>
          </a:xfrm>
        </p:spPr>
        <p:txBody>
          <a:bodyPr/>
          <a:lstStyle/>
          <a:p>
            <a:pPr algn="l"/>
            <a:r>
              <a:rPr lang="en-US" sz="2934" dirty="0">
                <a:latin typeface="Book Antiqua" panose="02040602050305030304" pitchFamily="18" charset="0"/>
              </a:rPr>
              <a:t>Research Question</a:t>
            </a:r>
          </a:p>
        </p:txBody>
      </p:sp>
      <p:sp>
        <p:nvSpPr>
          <p:cNvPr id="7" name="Text Placeholder 6"/>
          <p:cNvSpPr>
            <a:spLocks noGrp="1"/>
          </p:cNvSpPr>
          <p:nvPr>
            <p:ph type="body" sz="quarter" idx="17"/>
          </p:nvPr>
        </p:nvSpPr>
        <p:spPr>
          <a:xfrm>
            <a:off x="2502475" y="13546736"/>
            <a:ext cx="8728170" cy="742460"/>
          </a:xfrm>
        </p:spPr>
        <p:txBody>
          <a:bodyPr/>
          <a:lstStyle/>
          <a:p>
            <a:pPr algn="l"/>
            <a:r>
              <a:rPr lang="en-US" sz="2934" dirty="0">
                <a:latin typeface="Book Antiqua" panose="02040602050305030304" pitchFamily="18" charset="0"/>
              </a:rPr>
              <a:t>Literature and Theoretical Underpinnings</a:t>
            </a:r>
          </a:p>
        </p:txBody>
      </p:sp>
      <p:sp>
        <p:nvSpPr>
          <p:cNvPr id="8" name="Text Placeholder 7"/>
          <p:cNvSpPr>
            <a:spLocks noGrp="1"/>
          </p:cNvSpPr>
          <p:nvPr>
            <p:ph type="body" sz="quarter" idx="19"/>
          </p:nvPr>
        </p:nvSpPr>
        <p:spPr>
          <a:xfrm>
            <a:off x="12167629" y="8399319"/>
            <a:ext cx="8811898" cy="816082"/>
          </a:xfrm>
        </p:spPr>
        <p:txBody>
          <a:bodyPr/>
          <a:lstStyle/>
          <a:p>
            <a:pPr algn="l"/>
            <a:r>
              <a:rPr lang="en-US" sz="2934" dirty="0">
                <a:latin typeface="Book Antiqua" panose="02040602050305030304" pitchFamily="18" charset="0"/>
              </a:rPr>
              <a:t>Results</a:t>
            </a:r>
          </a:p>
        </p:txBody>
      </p:sp>
      <p:sp>
        <p:nvSpPr>
          <p:cNvPr id="17" name="Content Placeholder 16"/>
          <p:cNvSpPr>
            <a:spLocks noGrp="1"/>
          </p:cNvSpPr>
          <p:nvPr>
            <p:ph sz="quarter" idx="26"/>
          </p:nvPr>
        </p:nvSpPr>
        <p:spPr>
          <a:xfrm>
            <a:off x="21916513" y="16749369"/>
            <a:ext cx="8483062" cy="1843438"/>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marL="304764" indent="-304764">
              <a:buFont typeface="+mj-lt"/>
              <a:buAutoNum type="arabicPeriod"/>
            </a:pPr>
            <a:r>
              <a:rPr lang="en-US" sz="2934" dirty="0">
                <a:latin typeface="Book Antiqua" panose="02040602050305030304" pitchFamily="18" charset="0"/>
              </a:rPr>
              <a:t>Council on Education for Public Health. CEPH criteria rollout </a:t>
            </a:r>
            <a:r>
              <a:rPr lang="en-US" sz="2934" dirty="0" err="1">
                <a:latin typeface="Book Antiqua" panose="02040602050305030304" pitchFamily="18" charset="0"/>
              </a:rPr>
              <a:t>redux</a:t>
            </a:r>
            <a:r>
              <a:rPr lang="en-US" sz="2934" dirty="0">
                <a:latin typeface="Book Antiqua" panose="02040602050305030304" pitchFamily="18" charset="0"/>
              </a:rPr>
              <a:t>. 2016 Revised Criteria Web site. </a:t>
            </a:r>
            <a:r>
              <a:rPr lang="en-US" sz="2934" dirty="0">
                <a:latin typeface="Book Antiqua" panose="02040602050305030304" pitchFamily="18" charset="0"/>
                <a:hlinkClick r:id="rId4"/>
              </a:rPr>
              <a:t>https://ceph.org/criteria-revision</a:t>
            </a:r>
            <a:r>
              <a:rPr lang="en-US" sz="2934" dirty="0">
                <a:latin typeface="Book Antiqua" panose="02040602050305030304" pitchFamily="18" charset="0"/>
              </a:rPr>
              <a:t> . Published November 17, 2016. Updated 2017. Accessed May 5, 2017.</a:t>
            </a:r>
          </a:p>
          <a:p>
            <a:pPr marL="304764" indent="-304764">
              <a:buFont typeface="+mj-lt"/>
              <a:buAutoNum type="arabicPeriod"/>
            </a:pPr>
            <a:r>
              <a:rPr lang="en-US" sz="2934" dirty="0">
                <a:latin typeface="Book Antiqua" panose="02040602050305030304" pitchFamily="18" charset="0"/>
              </a:rPr>
              <a:t>Wakimoto DK, Lewis RE. Graduate student perceptions of </a:t>
            </a:r>
            <a:r>
              <a:rPr lang="en-US" sz="2934" dirty="0" err="1">
                <a:latin typeface="Book Antiqua" panose="02040602050305030304" pitchFamily="18" charset="0"/>
              </a:rPr>
              <a:t>eportfolios</a:t>
            </a:r>
            <a:r>
              <a:rPr lang="en-US" sz="2934" dirty="0">
                <a:latin typeface="Book Antiqua" panose="02040602050305030304" pitchFamily="18" charset="0"/>
              </a:rPr>
              <a:t>: Uses for reflection, development, and assessment. </a:t>
            </a:r>
            <a:r>
              <a:rPr lang="en-US" sz="2934" i="1" dirty="0">
                <a:latin typeface="Book Antiqua" panose="02040602050305030304" pitchFamily="18" charset="0"/>
              </a:rPr>
              <a:t>Internet High Educ</a:t>
            </a:r>
            <a:r>
              <a:rPr lang="en-US" sz="2934" dirty="0">
                <a:latin typeface="Book Antiqua" panose="02040602050305030304" pitchFamily="18" charset="0"/>
              </a:rPr>
              <a:t>. 2014;21:53-58. </a:t>
            </a:r>
          </a:p>
          <a:p>
            <a:pPr marL="304764" indent="-304764">
              <a:buFont typeface="+mj-lt"/>
              <a:buAutoNum type="arabicPeriod"/>
            </a:pPr>
            <a:r>
              <a:rPr lang="en-US" sz="2934" dirty="0" err="1">
                <a:latin typeface="Book Antiqua" panose="02040602050305030304" pitchFamily="18" charset="0"/>
              </a:rPr>
              <a:t>Liou</a:t>
            </a:r>
            <a:r>
              <a:rPr lang="en-US" sz="2934" dirty="0">
                <a:latin typeface="Book Antiqua" panose="02040602050305030304" pitchFamily="18" charset="0"/>
              </a:rPr>
              <a:t> S, Chang C, Tsai H, Cheng C. The effects of a deliberate practice program on nursing students' perception of clinical competence. </a:t>
            </a:r>
            <a:r>
              <a:rPr lang="en-US" sz="2934" i="1" dirty="0">
                <a:latin typeface="Book Antiqua" panose="02040602050305030304" pitchFamily="18" charset="0"/>
              </a:rPr>
              <a:t>Nurse </a:t>
            </a:r>
            <a:r>
              <a:rPr lang="en-US" sz="2934" i="1" dirty="0" err="1">
                <a:latin typeface="Book Antiqua" panose="02040602050305030304" pitchFamily="18" charset="0"/>
              </a:rPr>
              <a:t>Educ</a:t>
            </a:r>
            <a:r>
              <a:rPr lang="en-US" sz="2934" i="1" dirty="0">
                <a:latin typeface="Book Antiqua" panose="02040602050305030304" pitchFamily="18" charset="0"/>
              </a:rPr>
              <a:t> Today</a:t>
            </a:r>
            <a:r>
              <a:rPr lang="en-US" sz="2934" dirty="0">
                <a:latin typeface="Book Antiqua" panose="02040602050305030304" pitchFamily="18" charset="0"/>
              </a:rPr>
              <a:t>. 2013;33(4):358-363.</a:t>
            </a:r>
          </a:p>
          <a:p>
            <a:pPr marL="304764" indent="-304764">
              <a:buFont typeface="+mj-lt"/>
              <a:buAutoNum type="arabicPeriod"/>
            </a:pPr>
            <a:r>
              <a:rPr lang="en-US" sz="2934" dirty="0">
                <a:latin typeface="Book Antiqua" panose="02040602050305030304" pitchFamily="18" charset="0"/>
              </a:rPr>
              <a:t>Kolb AY. The Kolb learning style inventory–version 3.1 2005 technical specifications. Boston, MA: Hay Resource Direct. 2005;200:72. —Version 3.1 2005 Technical Specifications.</a:t>
            </a:r>
          </a:p>
          <a:p>
            <a:pPr marL="0" indent="0">
              <a:buNone/>
            </a:pPr>
            <a:r>
              <a:rPr lang="en-US" sz="1334" dirty="0">
                <a:latin typeface="Book Antiqua" panose="02040602050305030304" pitchFamily="18" charset="0"/>
              </a:rPr>
              <a:t> </a:t>
            </a:r>
          </a:p>
        </p:txBody>
      </p:sp>
      <p:sp>
        <p:nvSpPr>
          <p:cNvPr id="30" name="Text Placeholder 29"/>
          <p:cNvSpPr>
            <a:spLocks noGrp="1"/>
          </p:cNvSpPr>
          <p:nvPr>
            <p:ph type="body" sz="quarter" idx="21"/>
          </p:nvPr>
        </p:nvSpPr>
        <p:spPr>
          <a:xfrm>
            <a:off x="21841955" y="15976712"/>
            <a:ext cx="8557614" cy="812800"/>
          </a:xfrm>
        </p:spPr>
        <p:txBody>
          <a:bodyPr/>
          <a:lstStyle/>
          <a:p>
            <a:pPr algn="l"/>
            <a:r>
              <a:rPr lang="en-US" sz="2934" dirty="0">
                <a:latin typeface="Book Antiqua" panose="02040602050305030304" pitchFamily="18" charset="0"/>
              </a:rPr>
              <a:t>References</a:t>
            </a:r>
          </a:p>
        </p:txBody>
      </p:sp>
      <p:sp>
        <p:nvSpPr>
          <p:cNvPr id="18" name="Text Placeholder 17"/>
          <p:cNvSpPr>
            <a:spLocks noGrp="1"/>
          </p:cNvSpPr>
          <p:nvPr>
            <p:ph type="body" sz="quarter" idx="29"/>
          </p:nvPr>
        </p:nvSpPr>
        <p:spPr>
          <a:xfrm>
            <a:off x="21865168" y="3967993"/>
            <a:ext cx="8534400" cy="884766"/>
          </a:xfrm>
        </p:spPr>
        <p:txBody>
          <a:bodyPr/>
          <a:lstStyle/>
          <a:p>
            <a:pPr algn="l"/>
            <a:r>
              <a:rPr lang="en-US" sz="2934" dirty="0">
                <a:latin typeface="Book Antiqua" panose="02040602050305030304" pitchFamily="18" charset="0"/>
              </a:rPr>
              <a:t>Limitations and Resulting Actions</a:t>
            </a:r>
          </a:p>
        </p:txBody>
      </p:sp>
      <p:sp>
        <p:nvSpPr>
          <p:cNvPr id="22" name="Content Placeholder 21"/>
          <p:cNvSpPr>
            <a:spLocks noGrp="1"/>
          </p:cNvSpPr>
          <p:nvPr>
            <p:ph sz="quarter" idx="30"/>
          </p:nvPr>
        </p:nvSpPr>
        <p:spPr>
          <a:xfrm>
            <a:off x="21916513" y="19325069"/>
            <a:ext cx="8483062" cy="1623534"/>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sz="1600" dirty="0"/>
              <a:t>     </a:t>
            </a:r>
          </a:p>
          <a:p>
            <a:pPr marL="0" indent="0" algn="ctr">
              <a:lnSpc>
                <a:spcPct val="150000"/>
              </a:lnSpc>
              <a:spcBef>
                <a:spcPts val="0"/>
              </a:spcBef>
              <a:buNone/>
            </a:pPr>
            <a:r>
              <a:rPr lang="en-US" sz="1934" dirty="0">
                <a:latin typeface="Book Antiqua" panose="02040602050305030304" pitchFamily="18" charset="0"/>
              </a:rPr>
              <a:t>Grant funding from the Center for the Enrichment of Teaching and Learning (CETL) supported this research.</a:t>
            </a:r>
          </a:p>
        </p:txBody>
      </p:sp>
      <p:sp>
        <p:nvSpPr>
          <p:cNvPr id="21" name="Text Placeholder 20"/>
          <p:cNvSpPr>
            <a:spLocks noGrp="1"/>
          </p:cNvSpPr>
          <p:nvPr>
            <p:ph type="body" sz="quarter" idx="31"/>
          </p:nvPr>
        </p:nvSpPr>
        <p:spPr>
          <a:xfrm>
            <a:off x="21891134" y="18592809"/>
            <a:ext cx="8508436" cy="732262"/>
          </a:xfrm>
        </p:spPr>
        <p:txBody>
          <a:bodyPr/>
          <a:lstStyle/>
          <a:p>
            <a:pPr algn="l"/>
            <a:r>
              <a:rPr lang="en-US" sz="2934" dirty="0">
                <a:latin typeface="Book Antiqua" panose="02040602050305030304" pitchFamily="18" charset="0"/>
              </a:rPr>
              <a:t>Acknowledgements</a:t>
            </a:r>
          </a:p>
        </p:txBody>
      </p:sp>
      <p:sp>
        <p:nvSpPr>
          <p:cNvPr id="15" name="Content Placeholder 14"/>
          <p:cNvSpPr>
            <a:spLocks noGrp="1"/>
          </p:cNvSpPr>
          <p:nvPr>
            <p:ph sz="quarter" idx="33"/>
          </p:nvPr>
        </p:nvSpPr>
        <p:spPr>
          <a:xfrm>
            <a:off x="21896312" y="13016760"/>
            <a:ext cx="8503256" cy="2919800"/>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buNone/>
            </a:pPr>
            <a:r>
              <a:rPr lang="en-US" dirty="0">
                <a:latin typeface="Book Antiqua" panose="02040602050305030304" pitchFamily="18" charset="0"/>
              </a:rPr>
              <a:t>Overall, alumni and preceptors had a positive experience with the practicum</a:t>
            </a:r>
            <a:r>
              <a:rPr lang="en-US" dirty="0" smtClean="0">
                <a:latin typeface="Book Antiqua" panose="02040602050305030304" pitchFamily="18" charset="0"/>
              </a:rPr>
              <a:t>. The next phase of this project will determine whether the updates to the course have any impact on the practice experience as well as the acquisition of public health competencies.</a:t>
            </a:r>
          </a:p>
        </p:txBody>
      </p:sp>
      <p:sp>
        <p:nvSpPr>
          <p:cNvPr id="23" name="Text Placeholder 22"/>
          <p:cNvSpPr>
            <a:spLocks noGrp="1"/>
          </p:cNvSpPr>
          <p:nvPr>
            <p:ph type="body" sz="quarter" idx="34"/>
          </p:nvPr>
        </p:nvSpPr>
        <p:spPr>
          <a:xfrm>
            <a:off x="2502475" y="2645192"/>
            <a:ext cx="27897098" cy="1369272"/>
          </a:xfrm>
        </p:spPr>
        <p:txBody>
          <a:bodyPr/>
          <a:lstStyle/>
          <a:p>
            <a:r>
              <a:rPr lang="en-US" sz="3732" dirty="0"/>
              <a:t> </a:t>
            </a:r>
            <a:r>
              <a:rPr lang="en-US" sz="3732" dirty="0">
                <a:latin typeface="Book Antiqua" panose="02040602050305030304" pitchFamily="18" charset="0"/>
              </a:rPr>
              <a:t>Titilola Balogun, MBBS, DrPH, Sharla K. Willis, DrPH, Richard E. Parent, Ph.D., Brianna Parsons, </a:t>
            </a:r>
            <a:r>
              <a:rPr lang="en-US" sz="3732" dirty="0" err="1">
                <a:latin typeface="Book Antiqua" panose="02040602050305030304" pitchFamily="18" charset="0"/>
              </a:rPr>
              <a:t>Ed.D</a:t>
            </a:r>
            <a:r>
              <a:rPr lang="en-US" sz="3732" dirty="0">
                <a:latin typeface="Book Antiqua" panose="02040602050305030304" pitchFamily="18" charset="0"/>
              </a:rPr>
              <a:t>.</a:t>
            </a:r>
          </a:p>
          <a:p>
            <a:r>
              <a:rPr lang="en-US" sz="3732" dirty="0">
                <a:latin typeface="Book Antiqua" panose="02040602050305030304" pitchFamily="18" charset="0"/>
              </a:rPr>
              <a:t>College of Graduate and Professional Studies</a:t>
            </a:r>
          </a:p>
        </p:txBody>
      </p:sp>
      <p:sp>
        <p:nvSpPr>
          <p:cNvPr id="34" name="Text Placeholder 17"/>
          <p:cNvSpPr>
            <a:spLocks noGrp="1"/>
          </p:cNvSpPr>
          <p:nvPr>
            <p:ph type="body" sz="quarter" idx="29"/>
          </p:nvPr>
        </p:nvSpPr>
        <p:spPr>
          <a:xfrm>
            <a:off x="21913490" y="12202864"/>
            <a:ext cx="8508436" cy="839984"/>
          </a:xfrm>
        </p:spPr>
        <p:txBody>
          <a:bodyPr/>
          <a:lstStyle/>
          <a:p>
            <a:pPr algn="l"/>
            <a:r>
              <a:rPr lang="en-US" sz="2934" dirty="0">
                <a:latin typeface="Book Antiqua" panose="02040602050305030304" pitchFamily="18" charset="0"/>
              </a:rPr>
              <a:t>Conclusions</a:t>
            </a:r>
          </a:p>
        </p:txBody>
      </p:sp>
      <p:sp>
        <p:nvSpPr>
          <p:cNvPr id="41" name="Text Placeholder 6"/>
          <p:cNvSpPr>
            <a:spLocks noGrp="1"/>
          </p:cNvSpPr>
          <p:nvPr>
            <p:ph type="body" sz="quarter" idx="17"/>
          </p:nvPr>
        </p:nvSpPr>
        <p:spPr>
          <a:xfrm>
            <a:off x="2513650" y="5992362"/>
            <a:ext cx="8737852" cy="812800"/>
          </a:xfrm>
        </p:spPr>
        <p:txBody>
          <a:bodyPr/>
          <a:lstStyle/>
          <a:p>
            <a:pPr algn="l"/>
            <a:r>
              <a:rPr lang="en-US" sz="2934" dirty="0">
                <a:latin typeface="Book Antiqua" panose="02040602050305030304" pitchFamily="18" charset="0"/>
              </a:rPr>
              <a:t>Introduction</a:t>
            </a:r>
          </a:p>
        </p:txBody>
      </p:sp>
      <p:sp>
        <p:nvSpPr>
          <p:cNvPr id="42" name="Content Placeholder 16"/>
          <p:cNvSpPr>
            <a:spLocks noGrp="1"/>
          </p:cNvSpPr>
          <p:nvPr>
            <p:ph sz="quarter" idx="26"/>
          </p:nvPr>
        </p:nvSpPr>
        <p:spPr>
          <a:xfrm>
            <a:off x="2513651" y="14289203"/>
            <a:ext cx="8716994" cy="6659402"/>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lnSpc>
                <a:spcPct val="150000"/>
              </a:lnSpc>
              <a:spcBef>
                <a:spcPts val="0"/>
              </a:spcBef>
              <a:buNone/>
            </a:pPr>
            <a:r>
              <a:rPr lang="en-US" b="1" dirty="0" smtClean="0">
                <a:latin typeface="Book Antiqua" panose="02040602050305030304" pitchFamily="18" charset="0"/>
              </a:rPr>
              <a:t>Experiential Learning Theory</a:t>
            </a:r>
          </a:p>
          <a:p>
            <a:pPr marL="0" indent="0">
              <a:lnSpc>
                <a:spcPct val="150000"/>
              </a:lnSpc>
              <a:spcBef>
                <a:spcPts val="0"/>
              </a:spcBef>
              <a:buNone/>
            </a:pPr>
            <a:endParaRPr lang="en-US" dirty="0">
              <a:latin typeface="Book Antiqua" panose="02040602050305030304" pitchFamily="18" charset="0"/>
            </a:endParaRPr>
          </a:p>
          <a:p>
            <a:pPr marL="0" indent="0">
              <a:lnSpc>
                <a:spcPct val="150000"/>
              </a:lnSpc>
              <a:spcBef>
                <a:spcPts val="0"/>
              </a:spcBef>
              <a:buNone/>
            </a:pPr>
            <a:r>
              <a:rPr lang="en-US" sz="2334" dirty="0">
                <a:latin typeface="Book Antiqua" panose="02040602050305030304" pitchFamily="18" charset="0"/>
              </a:rPr>
              <a:t>Experiential learning is “the </a:t>
            </a:r>
          </a:p>
          <a:p>
            <a:pPr marL="0" indent="0">
              <a:lnSpc>
                <a:spcPct val="150000"/>
              </a:lnSpc>
              <a:spcBef>
                <a:spcPts val="0"/>
              </a:spcBef>
              <a:buNone/>
            </a:pPr>
            <a:r>
              <a:rPr lang="en-US" sz="2334" dirty="0">
                <a:latin typeface="Book Antiqua" panose="02040602050305030304" pitchFamily="18" charset="0"/>
              </a:rPr>
              <a:t>process whereby knowledge is</a:t>
            </a:r>
          </a:p>
          <a:p>
            <a:pPr marL="0" indent="0">
              <a:lnSpc>
                <a:spcPct val="150000"/>
              </a:lnSpc>
              <a:spcBef>
                <a:spcPts val="0"/>
              </a:spcBef>
              <a:buNone/>
            </a:pPr>
            <a:r>
              <a:rPr lang="en-US" sz="2334" dirty="0">
                <a:latin typeface="Book Antiqua" panose="02040602050305030304" pitchFamily="18" charset="0"/>
              </a:rPr>
              <a:t>created through the </a:t>
            </a:r>
          </a:p>
          <a:p>
            <a:pPr marL="0" indent="0">
              <a:lnSpc>
                <a:spcPct val="150000"/>
              </a:lnSpc>
              <a:spcBef>
                <a:spcPts val="0"/>
              </a:spcBef>
              <a:buNone/>
            </a:pPr>
            <a:r>
              <a:rPr lang="en-US" sz="2334" dirty="0">
                <a:latin typeface="Book Antiqua" panose="02040602050305030304" pitchFamily="18" charset="0"/>
              </a:rPr>
              <a:t>transformation of an</a:t>
            </a:r>
          </a:p>
          <a:p>
            <a:pPr marL="0" indent="0">
              <a:lnSpc>
                <a:spcPct val="150000"/>
              </a:lnSpc>
              <a:spcBef>
                <a:spcPts val="0"/>
              </a:spcBef>
              <a:buNone/>
            </a:pPr>
            <a:r>
              <a:rPr lang="en-US" sz="2334" dirty="0">
                <a:latin typeface="Book Antiqua" panose="02040602050305030304" pitchFamily="18" charset="0"/>
              </a:rPr>
              <a:t>experience”. </a:t>
            </a:r>
            <a:r>
              <a:rPr lang="en-US" sz="2334" baseline="30000" dirty="0">
                <a:solidFill>
                  <a:schemeClr val="tx1"/>
                </a:solidFill>
                <a:latin typeface="Book Antiqua" panose="02040602050305030304" pitchFamily="18" charset="0"/>
              </a:rPr>
              <a:t>4</a:t>
            </a:r>
          </a:p>
          <a:p>
            <a:pPr marL="0" indent="0">
              <a:buNone/>
            </a:pPr>
            <a:endParaRPr lang="en-US" sz="2000" dirty="0">
              <a:latin typeface="Book Antiqua" panose="02040602050305030304" pitchFamily="18" charset="0"/>
            </a:endParaRPr>
          </a:p>
          <a:p>
            <a:pPr marL="0" indent="0">
              <a:lnSpc>
                <a:spcPct val="150000"/>
              </a:lnSpc>
              <a:buNone/>
            </a:pPr>
            <a:endParaRPr lang="en-US" sz="2266" dirty="0">
              <a:latin typeface="Book Antiqua" panose="02040602050305030304" pitchFamily="18" charset="0"/>
            </a:endParaRPr>
          </a:p>
          <a:p>
            <a:pPr marL="0" indent="0">
              <a:lnSpc>
                <a:spcPct val="150000"/>
              </a:lnSpc>
              <a:buNone/>
            </a:pPr>
            <a:r>
              <a:rPr lang="en-US" sz="2334" dirty="0">
                <a:latin typeface="Book Antiqua" panose="02040602050305030304" pitchFamily="18" charset="0"/>
              </a:rPr>
              <a:t>MPH students acquire knowledge, practical experience and self-awareness through their work in the field. The practicum requires students to complete a 120-hour internship with a local public health organization. Hands-on practice and reflection allow for the development of professional skills needed by the public health workforce. </a:t>
            </a:r>
          </a:p>
        </p:txBody>
      </p:sp>
      <p:sp>
        <p:nvSpPr>
          <p:cNvPr id="44" name="Content Placeholder 27"/>
          <p:cNvSpPr>
            <a:spLocks noGrp="1"/>
          </p:cNvSpPr>
          <p:nvPr>
            <p:ph sz="quarter" idx="25"/>
          </p:nvPr>
        </p:nvSpPr>
        <p:spPr>
          <a:xfrm>
            <a:off x="2506030" y="4658001"/>
            <a:ext cx="8749028" cy="1398854"/>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buNone/>
            </a:pPr>
            <a:r>
              <a:rPr lang="en-US" dirty="0" smtClean="0">
                <a:latin typeface="Book Antiqua" panose="02040602050305030304" pitchFamily="18" charset="0"/>
              </a:rPr>
              <a:t>How </a:t>
            </a:r>
            <a:r>
              <a:rPr lang="en-US" dirty="0">
                <a:latin typeface="Book Antiqua" panose="02040602050305030304" pitchFamily="18" charset="0"/>
              </a:rPr>
              <a:t>do </a:t>
            </a:r>
            <a:r>
              <a:rPr lang="en-US" dirty="0" smtClean="0">
                <a:latin typeface="Book Antiqua" panose="02040602050305030304" pitchFamily="18" charset="0"/>
              </a:rPr>
              <a:t>recent MPH </a:t>
            </a:r>
            <a:r>
              <a:rPr lang="en-US" dirty="0">
                <a:latin typeface="Book Antiqua" panose="02040602050305030304" pitchFamily="18" charset="0"/>
              </a:rPr>
              <a:t>graduates </a:t>
            </a:r>
            <a:r>
              <a:rPr lang="en-US" dirty="0" smtClean="0">
                <a:latin typeface="Book Antiqua" panose="02040602050305030304" pitchFamily="18" charset="0"/>
              </a:rPr>
              <a:t>and their </a:t>
            </a:r>
            <a:r>
              <a:rPr lang="en-US" dirty="0">
                <a:latin typeface="Book Antiqua" panose="02040602050305030304" pitchFamily="18" charset="0"/>
              </a:rPr>
              <a:t>preceptors perceive </a:t>
            </a:r>
            <a:r>
              <a:rPr lang="en-US" dirty="0" smtClean="0">
                <a:latin typeface="Book Antiqua" panose="02040602050305030304" pitchFamily="18" charset="0"/>
              </a:rPr>
              <a:t>and describe the practicum experience?  </a:t>
            </a:r>
            <a:endParaRPr lang="en-US" dirty="0">
              <a:latin typeface="Book Antiqua" panose="02040602050305030304" pitchFamily="18" charset="0"/>
            </a:endParaRPr>
          </a:p>
        </p:txBody>
      </p:sp>
      <p:sp>
        <p:nvSpPr>
          <p:cNvPr id="46" name="Content Placeholder 45"/>
          <p:cNvSpPr>
            <a:spLocks noGrp="1"/>
          </p:cNvSpPr>
          <p:nvPr>
            <p:ph sz="quarter" idx="32"/>
          </p:nvPr>
        </p:nvSpPr>
        <p:spPr>
          <a:xfrm>
            <a:off x="21880408" y="4852759"/>
            <a:ext cx="8534400" cy="735010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lnSpc>
                <a:spcPct val="150000"/>
              </a:lnSpc>
              <a:buNone/>
            </a:pPr>
            <a:r>
              <a:rPr lang="en-US" dirty="0" smtClean="0">
                <a:latin typeface="Book Antiqua" panose="02040602050305030304" pitchFamily="18" charset="0"/>
              </a:rPr>
              <a:t>In </a:t>
            </a:r>
            <a:r>
              <a:rPr lang="en-US" dirty="0">
                <a:latin typeface="Book Antiqua" panose="02040602050305030304" pitchFamily="18" charset="0"/>
              </a:rPr>
              <a:t>their </a:t>
            </a:r>
            <a:r>
              <a:rPr lang="en-US" dirty="0" smtClean="0">
                <a:latin typeface="Book Antiqua" panose="02040602050305030304" pitchFamily="18" charset="0"/>
              </a:rPr>
              <a:t>responses to our open-ended questions, many alumni did not </a:t>
            </a:r>
            <a:r>
              <a:rPr lang="en-US" dirty="0">
                <a:latin typeface="Book Antiqua" panose="02040602050305030304" pitchFamily="18" charset="0"/>
              </a:rPr>
              <a:t>sufficiently </a:t>
            </a:r>
            <a:r>
              <a:rPr lang="en-US" dirty="0" smtClean="0">
                <a:latin typeface="Book Antiqua" panose="02040602050305030304" pitchFamily="18" charset="0"/>
              </a:rPr>
              <a:t>describe the </a:t>
            </a:r>
            <a:r>
              <a:rPr lang="en-US" dirty="0">
                <a:latin typeface="Book Antiqua" panose="02040602050305030304" pitchFamily="18" charset="0"/>
              </a:rPr>
              <a:t>competencies they attained at the </a:t>
            </a:r>
            <a:r>
              <a:rPr lang="en-US" dirty="0" smtClean="0">
                <a:latin typeface="Book Antiqua" panose="02040602050305030304" pitchFamily="18" charset="0"/>
              </a:rPr>
              <a:t>sites or explain </a:t>
            </a:r>
            <a:r>
              <a:rPr lang="en-US" dirty="0">
                <a:latin typeface="Book Antiqua" panose="02040602050305030304" pitchFamily="18" charset="0"/>
              </a:rPr>
              <a:t>how the practicum prepared them for public health </a:t>
            </a:r>
            <a:r>
              <a:rPr lang="en-US" dirty="0" smtClean="0">
                <a:latin typeface="Book Antiqua" panose="02040602050305030304" pitchFamily="18" charset="0"/>
              </a:rPr>
              <a:t>work. </a:t>
            </a:r>
            <a:r>
              <a:rPr lang="en-US" dirty="0">
                <a:latin typeface="Book Antiqua" panose="02040602050305030304" pitchFamily="18" charset="0"/>
              </a:rPr>
              <a:t>This was particularly so for those who were unable to find a site that aligned </a:t>
            </a:r>
            <a:r>
              <a:rPr lang="en-US" dirty="0" smtClean="0">
                <a:latin typeface="Book Antiqua" panose="02040602050305030304" pitchFamily="18" charset="0"/>
              </a:rPr>
              <a:t>with </a:t>
            </a:r>
            <a:r>
              <a:rPr lang="en-US" dirty="0">
                <a:latin typeface="Book Antiqua" panose="02040602050305030304" pitchFamily="18" charset="0"/>
              </a:rPr>
              <a:t>their </a:t>
            </a:r>
            <a:r>
              <a:rPr lang="en-US" dirty="0" smtClean="0">
                <a:latin typeface="Book Antiqua" panose="02040602050305030304" pitchFamily="18" charset="0"/>
              </a:rPr>
              <a:t>interests. </a:t>
            </a:r>
            <a:endParaRPr lang="en-US" dirty="0">
              <a:latin typeface="Book Antiqua" panose="02040602050305030304" pitchFamily="18" charset="0"/>
            </a:endParaRPr>
          </a:p>
          <a:p>
            <a:pPr marL="0" indent="0">
              <a:lnSpc>
                <a:spcPct val="150000"/>
              </a:lnSpc>
              <a:buNone/>
            </a:pPr>
            <a:r>
              <a:rPr lang="en-US" dirty="0" smtClean="0">
                <a:latin typeface="Book Antiqua" panose="02040602050305030304" pitchFamily="18" charset="0"/>
              </a:rPr>
              <a:t>After the survey, in order to improve the practice experience and ensure that competencies are met by the field experience, we:</a:t>
            </a:r>
            <a:endParaRPr lang="en-US" b="1" dirty="0">
              <a:latin typeface="Book Antiqua" panose="02040602050305030304" pitchFamily="18" charset="0"/>
            </a:endParaRPr>
          </a:p>
          <a:p>
            <a:pPr marL="609530" indent="-304764">
              <a:lnSpc>
                <a:spcPct val="150000"/>
              </a:lnSpc>
            </a:pPr>
            <a:r>
              <a:rPr lang="en-US" dirty="0" smtClean="0">
                <a:latin typeface="Book Antiqua" panose="02040602050305030304" pitchFamily="18" charset="0"/>
              </a:rPr>
              <a:t>Incorporated </a:t>
            </a:r>
            <a:r>
              <a:rPr lang="en-US" dirty="0">
                <a:latin typeface="Book Antiqua" panose="02040602050305030304" pitchFamily="18" charset="0"/>
              </a:rPr>
              <a:t>information from the </a:t>
            </a:r>
            <a:r>
              <a:rPr lang="en-US" dirty="0" smtClean="0">
                <a:latin typeface="Book Antiqua" panose="02040602050305030304" pitchFamily="18" charset="0"/>
              </a:rPr>
              <a:t>study </a:t>
            </a:r>
            <a:r>
              <a:rPr lang="en-US" dirty="0">
                <a:latin typeface="Book Antiqua" panose="02040602050305030304" pitchFamily="18" charset="0"/>
              </a:rPr>
              <a:t>into the design of an applied practice experience course that meets </a:t>
            </a:r>
            <a:r>
              <a:rPr lang="en-US" dirty="0" smtClean="0">
                <a:latin typeface="Book Antiqua" panose="02040602050305030304" pitchFamily="18" charset="0"/>
              </a:rPr>
              <a:t>new </a:t>
            </a:r>
            <a:r>
              <a:rPr lang="en-US" dirty="0">
                <a:latin typeface="Book Antiqua" panose="02040602050305030304" pitchFamily="18" charset="0"/>
              </a:rPr>
              <a:t>CEPH guidelines. </a:t>
            </a:r>
          </a:p>
          <a:p>
            <a:pPr marL="609530" indent="-304764">
              <a:lnSpc>
                <a:spcPct val="150000"/>
              </a:lnSpc>
            </a:pPr>
            <a:r>
              <a:rPr lang="en-US" dirty="0" smtClean="0">
                <a:latin typeface="Book Antiqua" panose="02040602050305030304" pitchFamily="18" charset="0"/>
              </a:rPr>
              <a:t>Updated </a:t>
            </a:r>
            <a:r>
              <a:rPr lang="en-US" dirty="0">
                <a:latin typeface="Book Antiqua" panose="02040602050305030304" pitchFamily="18" charset="0"/>
              </a:rPr>
              <a:t>the </a:t>
            </a:r>
            <a:r>
              <a:rPr lang="en-US" dirty="0" smtClean="0">
                <a:latin typeface="Book Antiqua" panose="02040602050305030304" pitchFamily="18" charset="0"/>
              </a:rPr>
              <a:t>planning process for </a:t>
            </a:r>
            <a:r>
              <a:rPr lang="en-US" dirty="0">
                <a:latin typeface="Book Antiqua" panose="02040602050305030304" pitchFamily="18" charset="0"/>
              </a:rPr>
              <a:t>the applied practice experience </a:t>
            </a:r>
            <a:r>
              <a:rPr lang="en-US" dirty="0" smtClean="0">
                <a:latin typeface="Book Antiqua" panose="02040602050305030304" pitchFamily="18" charset="0"/>
              </a:rPr>
              <a:t>by involving </a:t>
            </a:r>
            <a:r>
              <a:rPr lang="en-US" dirty="0">
                <a:latin typeface="Book Antiqua" panose="02040602050305030304" pitchFamily="18" charset="0"/>
              </a:rPr>
              <a:t>preceptors in discussing the competencies </a:t>
            </a:r>
            <a:r>
              <a:rPr lang="en-US" dirty="0" smtClean="0">
                <a:latin typeface="Book Antiqua" panose="02040602050305030304" pitchFamily="18" charset="0"/>
              </a:rPr>
              <a:t>before </a:t>
            </a:r>
            <a:r>
              <a:rPr lang="en-US" dirty="0">
                <a:latin typeface="Book Antiqua" panose="02040602050305030304" pitchFamily="18" charset="0"/>
              </a:rPr>
              <a:t>students </a:t>
            </a:r>
            <a:r>
              <a:rPr lang="en-US" dirty="0" smtClean="0">
                <a:latin typeface="Book Antiqua" panose="02040602050305030304" pitchFamily="18" charset="0"/>
              </a:rPr>
              <a:t>commence the field work. </a:t>
            </a:r>
            <a:endParaRPr lang="en-US" dirty="0">
              <a:latin typeface="Book Antiqua" panose="02040602050305030304" pitchFamily="18" charset="0"/>
            </a:endParaRPr>
          </a:p>
          <a:p>
            <a:pPr marL="609530" indent="-304764">
              <a:lnSpc>
                <a:spcPct val="150000"/>
              </a:lnSpc>
            </a:pPr>
            <a:r>
              <a:rPr lang="en-US" dirty="0">
                <a:latin typeface="Book Antiqua" panose="02040602050305030304" pitchFamily="18" charset="0"/>
              </a:rPr>
              <a:t>M</a:t>
            </a:r>
            <a:r>
              <a:rPr lang="en-US" dirty="0" smtClean="0">
                <a:latin typeface="Book Antiqua" panose="02040602050305030304" pitchFamily="18" charset="0"/>
              </a:rPr>
              <a:t>odified </a:t>
            </a:r>
            <a:r>
              <a:rPr lang="en-US" dirty="0">
                <a:latin typeface="Book Antiqua" panose="02040602050305030304" pitchFamily="18" charset="0"/>
              </a:rPr>
              <a:t>the assignments in the course to </a:t>
            </a:r>
            <a:r>
              <a:rPr lang="en-US" dirty="0" smtClean="0">
                <a:latin typeface="Book Antiqua" panose="02040602050305030304" pitchFamily="18" charset="0"/>
              </a:rPr>
              <a:t>focus solely on </a:t>
            </a:r>
            <a:r>
              <a:rPr lang="en-US" dirty="0">
                <a:latin typeface="Book Antiqua" panose="02040602050305030304" pitchFamily="18" charset="0"/>
              </a:rPr>
              <a:t>public health </a:t>
            </a:r>
            <a:r>
              <a:rPr lang="en-US" dirty="0" smtClean="0">
                <a:latin typeface="Book Antiqua" panose="02040602050305030304" pitchFamily="18" charset="0"/>
              </a:rPr>
              <a:t>skills.</a:t>
            </a:r>
            <a:endParaRPr lang="en-US" dirty="0">
              <a:latin typeface="Book Antiqua" panose="02040602050305030304" pitchFamily="18" charset="0"/>
            </a:endParaRPr>
          </a:p>
          <a:p>
            <a:pPr marL="0" indent="0">
              <a:buNone/>
            </a:pPr>
            <a:endParaRPr lang="en-US" sz="2068" dirty="0"/>
          </a:p>
        </p:txBody>
      </p:sp>
      <p:pic>
        <p:nvPicPr>
          <p:cNvPr id="3" name="Content Placeholder 2"/>
          <p:cNvPicPr>
            <a:picLocks noGrp="1" noChangeAspect="1"/>
          </p:cNvPicPr>
          <p:nvPr>
            <p:ph sz="quarter" idx="23"/>
          </p:nvPr>
        </p:nvPicPr>
        <p:blipFill>
          <a:blip r:embed="rId5" cstate="print">
            <a:extLst>
              <a:ext uri="{28A0092B-C50C-407E-A947-70E740481C1C}">
                <a14:useLocalDpi xmlns:a14="http://schemas.microsoft.com/office/drawing/2010/main" val="0"/>
              </a:ext>
            </a:extLst>
          </a:blip>
          <a:stretch>
            <a:fillRect/>
          </a:stretch>
        </p:blipFill>
        <p:spPr>
          <a:xfrm>
            <a:off x="26919862" y="708639"/>
            <a:ext cx="3479708" cy="1762238"/>
          </a:xfrm>
        </p:spPr>
      </p:pic>
      <p:sp>
        <p:nvSpPr>
          <p:cNvPr id="6" name="Content Placeholder 5"/>
          <p:cNvSpPr>
            <a:spLocks noGrp="1"/>
          </p:cNvSpPr>
          <p:nvPr>
            <p:ph sz="quarter" idx="25"/>
          </p:nvPr>
        </p:nvSpPr>
        <p:spPr>
          <a:xfrm>
            <a:off x="12182867" y="9215394"/>
            <a:ext cx="8811898" cy="1161833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lgn="ctr">
              <a:buNone/>
            </a:pPr>
            <a:r>
              <a:rPr lang="en-US" sz="2266" b="1" dirty="0">
                <a:latin typeface="Book Antiqua" panose="02040602050305030304" pitchFamily="18" charset="0"/>
              </a:rPr>
              <a:t>Alumni Responses</a:t>
            </a:r>
          </a:p>
          <a:p>
            <a:pPr marL="609530" indent="-304764">
              <a:lnSpc>
                <a:spcPct val="150000"/>
              </a:lnSpc>
              <a:spcBef>
                <a:spcPts val="0"/>
              </a:spcBef>
            </a:pPr>
            <a:r>
              <a:rPr lang="en-US" sz="2334" dirty="0">
                <a:latin typeface="Book Antiqua" panose="02040602050305030304" pitchFamily="18" charset="0"/>
              </a:rPr>
              <a:t>Response rate: 22%</a:t>
            </a:r>
          </a:p>
          <a:p>
            <a:pPr marL="609530" indent="-304764">
              <a:lnSpc>
                <a:spcPct val="150000"/>
              </a:lnSpc>
              <a:spcBef>
                <a:spcPts val="0"/>
              </a:spcBef>
            </a:pPr>
            <a:r>
              <a:rPr lang="en-US" sz="2334" dirty="0">
                <a:latin typeface="Book Antiqua" panose="02040602050305030304" pitchFamily="18" charset="0"/>
              </a:rPr>
              <a:t>Clearly described a positive experience at their sites: 66%</a:t>
            </a:r>
          </a:p>
          <a:p>
            <a:pPr marL="609530" indent="-304764">
              <a:lnSpc>
                <a:spcPct val="150000"/>
              </a:lnSpc>
              <a:spcBef>
                <a:spcPts val="0"/>
              </a:spcBef>
            </a:pPr>
            <a:r>
              <a:rPr lang="en-US" sz="2334" dirty="0">
                <a:latin typeface="Book Antiqua" panose="02040602050305030304" pitchFamily="18" charset="0"/>
              </a:rPr>
              <a:t>Indicated that 120 hours was sufficient to complete the assigned projects: 79%</a:t>
            </a:r>
          </a:p>
          <a:p>
            <a:pPr marL="609530" indent="-304764">
              <a:lnSpc>
                <a:spcPct val="150000"/>
              </a:lnSpc>
              <a:spcBef>
                <a:spcPts val="0"/>
              </a:spcBef>
            </a:pPr>
            <a:r>
              <a:rPr lang="en-US" sz="2334" dirty="0">
                <a:latin typeface="Book Antiqua" panose="02040602050305030304" pitchFamily="18" charset="0"/>
              </a:rPr>
              <a:t>Alumni currently employed in public health who reported that the practicum prepared them for their current jobs: 62%</a:t>
            </a:r>
          </a:p>
          <a:p>
            <a:pPr marL="304764" indent="0">
              <a:lnSpc>
                <a:spcPct val="150000"/>
              </a:lnSpc>
              <a:spcBef>
                <a:spcPts val="0"/>
              </a:spcBef>
              <a:buNone/>
            </a:pPr>
            <a:endParaRPr lang="en-US" sz="2068" dirty="0">
              <a:latin typeface="Book Antiqua" panose="02040602050305030304" pitchFamily="18" charset="0"/>
            </a:endParaRPr>
          </a:p>
          <a:p>
            <a:pPr marL="0" indent="0">
              <a:spcBef>
                <a:spcPts val="0"/>
              </a:spcBef>
              <a:buNone/>
            </a:pPr>
            <a:endParaRPr lang="en-US" sz="2534" dirty="0">
              <a:latin typeface="Book Antiqua" panose="02040602050305030304" pitchFamily="18" charset="0"/>
            </a:endParaRPr>
          </a:p>
          <a:p>
            <a:pPr marL="0" indent="0">
              <a:buNone/>
            </a:pPr>
            <a:endParaRPr lang="en-US" sz="2534" b="1" dirty="0">
              <a:latin typeface="Book Antiqua" panose="02040602050305030304" pitchFamily="18" charset="0"/>
            </a:endParaRPr>
          </a:p>
          <a:p>
            <a:pPr marL="0" indent="0">
              <a:buNone/>
            </a:pPr>
            <a:endParaRPr lang="en-US" sz="2534" b="1" dirty="0">
              <a:latin typeface="Book Antiqua" panose="02040602050305030304" pitchFamily="18" charset="0"/>
            </a:endParaRPr>
          </a:p>
          <a:p>
            <a:pPr marL="0" indent="0">
              <a:buNone/>
            </a:pPr>
            <a:endParaRPr lang="en-US" sz="2534" b="1" dirty="0">
              <a:latin typeface="Book Antiqua" panose="02040602050305030304" pitchFamily="18" charset="0"/>
            </a:endParaRPr>
          </a:p>
          <a:p>
            <a:pPr marL="0" indent="0">
              <a:buNone/>
            </a:pPr>
            <a:endParaRPr lang="en-US" sz="2534" b="1" dirty="0">
              <a:latin typeface="Book Antiqua" panose="02040602050305030304" pitchFamily="18" charset="0"/>
            </a:endParaRPr>
          </a:p>
          <a:p>
            <a:pPr marL="0" indent="0">
              <a:buNone/>
            </a:pPr>
            <a:endParaRPr lang="en-US" sz="2534" b="1" dirty="0">
              <a:latin typeface="Book Antiqua" panose="02040602050305030304" pitchFamily="18" charset="0"/>
            </a:endParaRPr>
          </a:p>
          <a:p>
            <a:pPr marL="0" indent="0">
              <a:buNone/>
            </a:pPr>
            <a:endParaRPr lang="en-US" sz="2534" b="1" dirty="0">
              <a:latin typeface="Book Antiqua" panose="02040602050305030304" pitchFamily="18" charset="0"/>
            </a:endParaRPr>
          </a:p>
          <a:p>
            <a:pPr marL="0" indent="0">
              <a:buNone/>
            </a:pPr>
            <a:endParaRPr lang="en-US" sz="2534" b="1" dirty="0">
              <a:latin typeface="Book Antiqua" panose="02040602050305030304" pitchFamily="18" charset="0"/>
            </a:endParaRPr>
          </a:p>
          <a:p>
            <a:pPr marL="0" indent="0">
              <a:buNone/>
            </a:pPr>
            <a:endParaRPr lang="en-US" sz="2266" b="1" dirty="0">
              <a:latin typeface="Book Antiqua" panose="02040602050305030304" pitchFamily="18" charset="0"/>
            </a:endParaRPr>
          </a:p>
          <a:p>
            <a:pPr marL="0" indent="0">
              <a:buNone/>
            </a:pPr>
            <a:endParaRPr lang="en-US" sz="2266" b="1" dirty="0">
              <a:latin typeface="Book Antiqua" panose="02040602050305030304" pitchFamily="18" charset="0"/>
            </a:endParaRPr>
          </a:p>
          <a:p>
            <a:pPr marL="0" indent="0">
              <a:buNone/>
            </a:pPr>
            <a:endParaRPr lang="en-US" sz="2266" b="1" dirty="0">
              <a:latin typeface="Book Antiqua" panose="02040602050305030304" pitchFamily="18" charset="0"/>
            </a:endParaRPr>
          </a:p>
          <a:p>
            <a:pPr marL="0" indent="0" algn="ctr">
              <a:buNone/>
            </a:pPr>
            <a:endParaRPr lang="en-US" sz="2266" b="1" dirty="0">
              <a:latin typeface="Book Antiqua" panose="02040602050305030304" pitchFamily="18" charset="0"/>
            </a:endParaRPr>
          </a:p>
          <a:p>
            <a:pPr marL="0" indent="0" algn="ctr">
              <a:buNone/>
            </a:pPr>
            <a:endParaRPr lang="en-US" sz="2266" b="1" dirty="0">
              <a:latin typeface="Book Antiqua" panose="02040602050305030304" pitchFamily="18" charset="0"/>
            </a:endParaRPr>
          </a:p>
          <a:p>
            <a:pPr marL="0" indent="0" algn="ctr">
              <a:buNone/>
            </a:pPr>
            <a:r>
              <a:rPr lang="en-US" sz="2266" b="1" dirty="0">
                <a:latin typeface="Book Antiqua" panose="02040602050305030304" pitchFamily="18" charset="0"/>
              </a:rPr>
              <a:t>Preceptor Responses</a:t>
            </a:r>
          </a:p>
          <a:p>
            <a:pPr marL="609530" indent="-304764">
              <a:lnSpc>
                <a:spcPct val="150000"/>
              </a:lnSpc>
            </a:pPr>
            <a:r>
              <a:rPr lang="en-US" sz="2334" dirty="0">
                <a:latin typeface="Book Antiqua" panose="02040602050305030304" pitchFamily="18" charset="0"/>
              </a:rPr>
              <a:t>Response rate: 23%</a:t>
            </a:r>
          </a:p>
          <a:p>
            <a:pPr marL="609530" indent="-304764">
              <a:lnSpc>
                <a:spcPct val="150000"/>
              </a:lnSpc>
            </a:pPr>
            <a:r>
              <a:rPr lang="en-US" sz="2334" dirty="0">
                <a:latin typeface="Book Antiqua" panose="02040602050305030304" pitchFamily="18" charset="0"/>
              </a:rPr>
              <a:t>Valued professionalism, preparedness, fresh perspective and reciprocal learning, and engagement.</a:t>
            </a:r>
          </a:p>
          <a:p>
            <a:pPr marL="0" indent="0">
              <a:lnSpc>
                <a:spcPct val="160000"/>
              </a:lnSpc>
              <a:buNone/>
            </a:pPr>
            <a:r>
              <a:rPr lang="en-US" sz="2334" dirty="0">
                <a:latin typeface="Book Antiqua" panose="02040602050305030304" pitchFamily="18" charset="0"/>
              </a:rPr>
              <a:t>“[The student] was enthusiastic, had done her research on the topic and brought considerable insight to the project. . . Her perspective was invaluable in the development of the project.”</a:t>
            </a:r>
          </a:p>
        </p:txBody>
      </p:sp>
      <p:pic>
        <p:nvPicPr>
          <p:cNvPr id="12" name="Content Placeholder 11"/>
          <p:cNvPicPr>
            <a:picLocks noGrp="1" noChangeAspect="1"/>
          </p:cNvPicPr>
          <p:nvPr>
            <p:ph sz="quarter" idx="25"/>
          </p:nvPr>
        </p:nvPicPr>
        <p:blipFill>
          <a:blip r:embed="rId6" cstate="print">
            <a:extLst>
              <a:ext uri="{28A0092B-C50C-407E-A947-70E740481C1C}">
                <a14:useLocalDpi xmlns:a14="http://schemas.microsoft.com/office/drawing/2010/main" val="0"/>
              </a:ext>
            </a:extLst>
          </a:blip>
          <a:stretch>
            <a:fillRect/>
          </a:stretch>
        </p:blipFill>
        <p:spPr>
          <a:xfrm>
            <a:off x="2951924" y="778139"/>
            <a:ext cx="3324188" cy="1719014"/>
          </a:xfrm>
        </p:spPr>
      </p:pic>
      <p:sp>
        <p:nvSpPr>
          <p:cNvPr id="31" name="Content Placeholder 5"/>
          <p:cNvSpPr>
            <a:spLocks noGrp="1"/>
          </p:cNvSpPr>
          <p:nvPr>
            <p:ph sz="quarter" idx="25"/>
          </p:nvPr>
        </p:nvSpPr>
        <p:spPr>
          <a:xfrm>
            <a:off x="2502496" y="6814992"/>
            <a:ext cx="8728144" cy="6516156"/>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nSpc>
                <a:spcPct val="150000"/>
              </a:lnSpc>
              <a:buNone/>
            </a:pPr>
            <a:r>
              <a:rPr lang="en-US" dirty="0" smtClean="0">
                <a:latin typeface="Book Antiqua" panose="02040602050305030304" pitchFamily="18" charset="0"/>
              </a:rPr>
              <a:t>In </a:t>
            </a:r>
            <a:r>
              <a:rPr lang="en-US" dirty="0">
                <a:latin typeface="Book Antiqua" panose="02040602050305030304" pitchFamily="18" charset="0"/>
              </a:rPr>
              <a:t>October 2016, the Council on Education for Public Health (CEPH) released a set of competencies for schools and programs of public health in which graduates of MPH programs are expected to be proficient. </a:t>
            </a:r>
            <a:r>
              <a:rPr lang="en-US" baseline="30000" dirty="0" smtClean="0">
                <a:solidFill>
                  <a:schemeClr val="tx1"/>
                </a:solidFill>
                <a:latin typeface="Book Antiqua" panose="02040602050305030304" pitchFamily="18" charset="0"/>
              </a:rPr>
              <a:t>1</a:t>
            </a:r>
            <a:endParaRPr lang="en-US" dirty="0" smtClean="0">
              <a:solidFill>
                <a:schemeClr val="tx1"/>
              </a:solidFill>
              <a:latin typeface="Book Antiqua" panose="02040602050305030304" pitchFamily="18" charset="0"/>
            </a:endParaRPr>
          </a:p>
          <a:p>
            <a:pPr marL="0" indent="0">
              <a:lnSpc>
                <a:spcPct val="150000"/>
              </a:lnSpc>
              <a:buNone/>
            </a:pPr>
            <a:r>
              <a:rPr lang="en-US" dirty="0" smtClean="0">
                <a:latin typeface="Book Antiqua" panose="02040602050305030304" pitchFamily="18" charset="0"/>
              </a:rPr>
              <a:t>Whereas few </a:t>
            </a:r>
            <a:r>
              <a:rPr lang="en-US" dirty="0">
                <a:latin typeface="Book Antiqua" panose="02040602050305030304" pitchFamily="18" charset="0"/>
              </a:rPr>
              <a:t>studies have looked at </a:t>
            </a:r>
            <a:r>
              <a:rPr lang="en-US" dirty="0" smtClean="0">
                <a:latin typeface="Book Antiqua" panose="02040602050305030304" pitchFamily="18" charset="0"/>
              </a:rPr>
              <a:t>students’ perceptions </a:t>
            </a:r>
            <a:r>
              <a:rPr lang="en-US" dirty="0">
                <a:latin typeface="Book Antiqua" panose="02040602050305030304" pitchFamily="18" charset="0"/>
              </a:rPr>
              <a:t>of their competency attainment in other fields such as psychology and nursing, </a:t>
            </a:r>
            <a:r>
              <a:rPr lang="en-US" baseline="30000" dirty="0" smtClean="0">
                <a:solidFill>
                  <a:schemeClr val="tx1"/>
                </a:solidFill>
                <a:latin typeface="Book Antiqua" panose="02040602050305030304" pitchFamily="18" charset="0"/>
              </a:rPr>
              <a:t>2-3 </a:t>
            </a:r>
            <a:r>
              <a:rPr lang="en-US" dirty="0" smtClean="0">
                <a:latin typeface="Book Antiqua" panose="02040602050305030304" pitchFamily="18" charset="0"/>
              </a:rPr>
              <a:t>little is known about </a:t>
            </a:r>
            <a:r>
              <a:rPr lang="en-US" dirty="0">
                <a:latin typeface="Book Antiqua" panose="02040602050305030304" pitchFamily="18" charset="0"/>
              </a:rPr>
              <a:t>the perceptions of public health students and preceptors on the applied practice experience</a:t>
            </a:r>
            <a:r>
              <a:rPr lang="en-US" dirty="0" smtClean="0">
                <a:latin typeface="Book Antiqua" panose="02040602050305030304" pitchFamily="18" charset="0"/>
              </a:rPr>
              <a:t>, or how preceptors feel about their ability </a:t>
            </a:r>
            <a:r>
              <a:rPr lang="en-US" dirty="0">
                <a:latin typeface="Book Antiqua" panose="02040602050305030304" pitchFamily="18" charset="0"/>
              </a:rPr>
              <a:t>to mentor </a:t>
            </a:r>
            <a:r>
              <a:rPr lang="en-US" dirty="0" smtClean="0">
                <a:latin typeface="Book Antiqua" panose="02040602050305030304" pitchFamily="18" charset="0"/>
              </a:rPr>
              <a:t>students. </a:t>
            </a:r>
          </a:p>
          <a:p>
            <a:pPr marL="0" indent="0">
              <a:lnSpc>
                <a:spcPct val="150000"/>
              </a:lnSpc>
              <a:buNone/>
            </a:pPr>
            <a:r>
              <a:rPr lang="en-US" dirty="0" smtClean="0">
                <a:latin typeface="Book Antiqua" panose="02040602050305030304" pitchFamily="18" charset="0"/>
              </a:rPr>
              <a:t>As </a:t>
            </a:r>
            <a:r>
              <a:rPr lang="en-US" dirty="0">
                <a:latin typeface="Book Antiqua" panose="02040602050305030304" pitchFamily="18" charset="0"/>
              </a:rPr>
              <a:t>a program that trains the future public health workforce for the U.S and other countries, it is important to demonstrate that our MPH graduates have the required training to make them competent public health professionals. </a:t>
            </a:r>
          </a:p>
        </p:txBody>
      </p:sp>
      <p:pic>
        <p:nvPicPr>
          <p:cNvPr id="24" name="image2.png">
            <a:extLst>
              <a:ext uri="{FF2B5EF4-FFF2-40B4-BE49-F238E27FC236}">
                <a16:creationId xmlns:a16="http://schemas.microsoft.com/office/drawing/2014/main" id="{DBE689F3-C421-0D48-ABDE-E43B5BE0A0E4}"/>
              </a:ext>
            </a:extLst>
          </p:cNvPr>
          <p:cNvPicPr/>
          <p:nvPr/>
        </p:nvPicPr>
        <p:blipFill>
          <a:blip r:embed="rId7"/>
          <a:srcRect/>
          <a:stretch>
            <a:fillRect/>
          </a:stretch>
        </p:blipFill>
        <p:spPr>
          <a:xfrm>
            <a:off x="6496666" y="14333652"/>
            <a:ext cx="4559868" cy="3750664"/>
          </a:xfrm>
          <a:prstGeom prst="rect">
            <a:avLst/>
          </a:prstGeom>
          <a:ln/>
        </p:spPr>
      </p:pic>
      <p:sp>
        <p:nvSpPr>
          <p:cNvPr id="5" name="Rectangle 4"/>
          <p:cNvSpPr/>
          <p:nvPr/>
        </p:nvSpPr>
        <p:spPr>
          <a:xfrm>
            <a:off x="12149819" y="4669587"/>
            <a:ext cx="8847522" cy="35935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728"/>
          </a:p>
        </p:txBody>
      </p:sp>
      <p:sp>
        <p:nvSpPr>
          <p:cNvPr id="9" name="Rectangle 8"/>
          <p:cNvSpPr/>
          <p:nvPr/>
        </p:nvSpPr>
        <p:spPr>
          <a:xfrm>
            <a:off x="12149819" y="3967990"/>
            <a:ext cx="8847522" cy="715288"/>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8"/>
          </a:p>
        </p:txBody>
      </p:sp>
      <p:sp>
        <p:nvSpPr>
          <p:cNvPr id="10" name="Rectangle 9"/>
          <p:cNvSpPr/>
          <p:nvPr/>
        </p:nvSpPr>
        <p:spPr>
          <a:xfrm>
            <a:off x="12149819" y="4666308"/>
            <a:ext cx="8847522" cy="106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8"/>
          </a:p>
        </p:txBody>
      </p:sp>
      <p:sp>
        <p:nvSpPr>
          <p:cNvPr id="11" name="TextBox 10"/>
          <p:cNvSpPr txBox="1"/>
          <p:nvPr/>
        </p:nvSpPr>
        <p:spPr>
          <a:xfrm>
            <a:off x="12207976" y="4908779"/>
            <a:ext cx="8789356" cy="3048142"/>
          </a:xfrm>
          <a:prstGeom prst="rect">
            <a:avLst/>
          </a:prstGeom>
          <a:noFill/>
        </p:spPr>
        <p:txBody>
          <a:bodyPr wrap="square" rtlCol="0">
            <a:spAutoFit/>
          </a:bodyPr>
          <a:lstStyle/>
          <a:p>
            <a:pPr>
              <a:lnSpc>
                <a:spcPct val="150000"/>
              </a:lnSpc>
            </a:pPr>
            <a:r>
              <a:rPr lang="en-US" sz="2134" dirty="0">
                <a:latin typeface="Book Antiqua" panose="02040602050305030304" pitchFamily="18" charset="0"/>
              </a:rPr>
              <a:t>This was a qualitative case study with a cross-sectional design that used an online survey to ask recent MPH graduates and their preceptors open-ended questions about the practicum experience.</a:t>
            </a:r>
          </a:p>
          <a:p>
            <a:pPr>
              <a:lnSpc>
                <a:spcPct val="150000"/>
              </a:lnSpc>
            </a:pPr>
            <a:r>
              <a:rPr lang="en-US" sz="2134" dirty="0">
                <a:latin typeface="Book Antiqua" panose="02040602050305030304" pitchFamily="18" charset="0"/>
              </a:rPr>
              <a:t>The survey was administered through </a:t>
            </a:r>
            <a:r>
              <a:rPr lang="en-US" sz="2134" dirty="0" err="1">
                <a:latin typeface="Book Antiqua" panose="02040602050305030304" pitchFamily="18" charset="0"/>
              </a:rPr>
              <a:t>REDCap</a:t>
            </a:r>
            <a:r>
              <a:rPr lang="en-US" sz="2134" dirty="0">
                <a:latin typeface="Book Antiqua" panose="02040602050305030304" pitchFamily="18" charset="0"/>
              </a:rPr>
              <a:t>. Data were saved to an Excel file and uploaded to ATLAS.ti software for analysis. We used open coding, in vivo coding and thematic analysis to analyze the data.</a:t>
            </a:r>
            <a:endParaRPr lang="en-US" sz="2134" dirty="0">
              <a:solidFill>
                <a:srgbClr val="FF0000"/>
              </a:solidFill>
              <a:latin typeface="Book Antiqua" panose="02040602050305030304" pitchFamily="18" charset="0"/>
            </a:endParaRPr>
          </a:p>
        </p:txBody>
      </p:sp>
      <p:sp>
        <p:nvSpPr>
          <p:cNvPr id="13" name="TextBox 12"/>
          <p:cNvSpPr txBox="1"/>
          <p:nvPr/>
        </p:nvSpPr>
        <p:spPr>
          <a:xfrm>
            <a:off x="12134578" y="4223733"/>
            <a:ext cx="5708928" cy="543867"/>
          </a:xfrm>
          <a:prstGeom prst="rect">
            <a:avLst/>
          </a:prstGeom>
          <a:noFill/>
        </p:spPr>
        <p:txBody>
          <a:bodyPr wrap="square" rtlCol="0">
            <a:spAutoFit/>
          </a:bodyPr>
          <a:lstStyle/>
          <a:p>
            <a:r>
              <a:rPr lang="en-US" sz="2934" dirty="0">
                <a:solidFill>
                  <a:schemeClr val="bg1"/>
                </a:solidFill>
              </a:rPr>
              <a:t>  </a:t>
            </a:r>
            <a:r>
              <a:rPr lang="en-US" sz="2934" dirty="0">
                <a:solidFill>
                  <a:schemeClr val="bg1"/>
                </a:solidFill>
                <a:latin typeface="Book Antiqua" panose="02040602050305030304" pitchFamily="18" charset="0"/>
              </a:rPr>
              <a:t>Methods and Analysis</a:t>
            </a:r>
          </a:p>
        </p:txBody>
      </p:sp>
      <p:graphicFrame>
        <p:nvGraphicFramePr>
          <p:cNvPr id="27" name="Object 26"/>
          <p:cNvGraphicFramePr>
            <a:graphicFrameLocks noChangeAspect="1"/>
          </p:cNvGraphicFramePr>
          <p:nvPr>
            <p:extLst>
              <p:ext uri="{D42A27DB-BD31-4B8C-83A1-F6EECF244321}">
                <p14:modId xmlns:p14="http://schemas.microsoft.com/office/powerpoint/2010/main" val="1148086737"/>
              </p:ext>
            </p:extLst>
          </p:nvPr>
        </p:nvGraphicFramePr>
        <p:xfrm>
          <a:off x="12462063" y="12378268"/>
          <a:ext cx="8517466" cy="4876800"/>
        </p:xfrm>
        <a:graphic>
          <a:graphicData uri="http://schemas.openxmlformats.org/presentationml/2006/ole">
            <mc:AlternateContent xmlns:mc="http://schemas.openxmlformats.org/markup-compatibility/2006">
              <mc:Choice xmlns:v="urn:schemas-microsoft-com:vml" Requires="v">
                <p:oleObj spid="_x0000_s1090" name="Document" r:id="rId8" imgW="6084422" imgH="3811737" progId="Word.Document.12">
                  <p:embed/>
                </p:oleObj>
              </mc:Choice>
              <mc:Fallback>
                <p:oleObj name="Document" r:id="rId8" imgW="6084422" imgH="3811737" progId="Word.Document.12">
                  <p:embed/>
                  <p:pic>
                    <p:nvPicPr>
                      <p:cNvPr id="0" name=""/>
                      <p:cNvPicPr/>
                      <p:nvPr/>
                    </p:nvPicPr>
                    <p:blipFill>
                      <a:blip r:embed="rId9"/>
                      <a:stretch>
                        <a:fillRect/>
                      </a:stretch>
                    </p:blipFill>
                    <p:spPr>
                      <a:xfrm>
                        <a:off x="12462063" y="12378268"/>
                        <a:ext cx="8517466" cy="4876800"/>
                      </a:xfrm>
                      <a:prstGeom prst="rect">
                        <a:avLst/>
                      </a:prstGeom>
                    </p:spPr>
                  </p:pic>
                </p:oleObj>
              </mc:Fallback>
            </mc:AlternateContent>
          </a:graphicData>
        </a:graphic>
      </p:graphicFrame>
      <p:sp>
        <p:nvSpPr>
          <p:cNvPr id="2" name="TextBox 1"/>
          <p:cNvSpPr txBox="1"/>
          <p:nvPr/>
        </p:nvSpPr>
        <p:spPr>
          <a:xfrm>
            <a:off x="9708135" y="18023425"/>
            <a:ext cx="1965334" cy="256352"/>
          </a:xfrm>
          <a:prstGeom prst="rect">
            <a:avLst/>
          </a:prstGeom>
          <a:noFill/>
        </p:spPr>
        <p:txBody>
          <a:bodyPr wrap="square" rtlCol="0">
            <a:spAutoFit/>
          </a:bodyPr>
          <a:lstStyle/>
          <a:p>
            <a:r>
              <a:rPr lang="en-US" sz="1066" dirty="0">
                <a:latin typeface="Book Antiqua" panose="02040602050305030304" pitchFamily="18" charset="0"/>
              </a:rPr>
              <a:t>From Kolb, 2005 (4) </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DF7F9C5932BC4082179267A7F5C2AE" ma:contentTypeVersion="7" ma:contentTypeDescription="Create a new document." ma:contentTypeScope="" ma:versionID="607629d2063ed6b4390f7cbb61d2f0f7">
  <xsd:schema xmlns:xsd="http://www.w3.org/2001/XMLSchema" xmlns:xs="http://www.w3.org/2001/XMLSchema" xmlns:p="http://schemas.microsoft.com/office/2006/metadata/properties" xmlns:ns2="1a50fce9-5130-45eb-94d3-0cfc392eeb45" xmlns:ns3="2606158b-5555-4701-ac79-7c4d44078c06" targetNamespace="http://schemas.microsoft.com/office/2006/metadata/properties" ma:root="true" ma:fieldsID="5127779ba1d0be2d85308dc1b74d059a" ns2:_="" ns3:_="">
    <xsd:import namespace="1a50fce9-5130-45eb-94d3-0cfc392eeb45"/>
    <xsd:import namespace="2606158b-5555-4701-ac79-7c4d44078c0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50fce9-5130-45eb-94d3-0cfc392eeb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606158b-5555-4701-ac79-7c4d44078c0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060EE4-454E-45E5-B39D-C1A74F7778E8}"/>
</file>

<file path=customXml/itemProps2.xml><?xml version="1.0" encoding="utf-8"?>
<ds:datastoreItem xmlns:ds="http://schemas.openxmlformats.org/officeDocument/2006/customXml" ds:itemID="{FE0B0D1B-23CA-4B72-8423-047B96DACBD0}"/>
</file>

<file path=customXml/itemProps3.xml><?xml version="1.0" encoding="utf-8"?>
<ds:datastoreItem xmlns:ds="http://schemas.openxmlformats.org/officeDocument/2006/customXml" ds:itemID="{058E1909-B932-4B9E-A748-386DADBAABB8}"/>
</file>

<file path=docProps/app.xml><?xml version="1.0" encoding="utf-8"?>
<Properties xmlns="http://schemas.openxmlformats.org/officeDocument/2006/extended-properties" xmlns:vt="http://schemas.openxmlformats.org/officeDocument/2006/docPropsVTypes">
  <Template/>
  <TotalTime>0</TotalTime>
  <Words>784</Words>
  <Application>Microsoft Office PowerPoint</Application>
  <PresentationFormat>Custom</PresentationFormat>
  <Paragraphs>66</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Book Antiqua</vt:lpstr>
      <vt:lpstr>Calibri</vt:lpstr>
      <vt:lpstr>Calibri Light</vt:lpstr>
      <vt:lpstr>Office Theme</vt:lpstr>
      <vt:lpstr>Document</vt:lpstr>
      <vt:lpstr>Public Health Practicum Experiences for  Graduate Students: Is it Working?</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2014-09-17T17:20:24Z</dcterms:created>
  <dcterms:modified xsi:type="dcterms:W3CDTF">2018-10-24T14:55:37Z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y fmtid="{D5CDD505-2E9C-101B-9397-08002B2CF9AE}" pid="3" name="ContentTypeId">
    <vt:lpwstr>0x010100EADF7F9C5932BC4082179267A7F5C2AE</vt:lpwstr>
  </property>
</Properties>
</file>