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5143500" cx="9144000"/>
  <p:notesSz cx="6858000" cy="9144000"/>
  <p:embeddedFontLst>
    <p:embeddedFont>
      <p:font typeface="Caveat"/>
      <p:regular r:id="rId19"/>
      <p:bold r:id="rId20"/>
    </p:embeddedFont>
    <p:embeddedFont>
      <p:font typeface="Nunito"/>
      <p:regular r:id="rId21"/>
      <p:bold r:id="rId22"/>
      <p:italic r:id="rId23"/>
      <p:boldItalic r:id="rId24"/>
    </p:embeddedFont>
    <p:embeddedFont>
      <p:font typeface="Montserrat Black"/>
      <p:bold r:id="rId25"/>
      <p:boldItalic r:id="rId26"/>
    </p:embeddedFont>
    <p:embeddedFont>
      <p:font typeface="Comfortaa"/>
      <p:regular r:id="rId27"/>
      <p:bold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Caveat-bold.fntdata"/><Relationship Id="rId22" Type="http://schemas.openxmlformats.org/officeDocument/2006/relationships/font" Target="fonts/Nunito-bold.fntdata"/><Relationship Id="rId21" Type="http://schemas.openxmlformats.org/officeDocument/2006/relationships/font" Target="fonts/Nunito-regular.fntdata"/><Relationship Id="rId24" Type="http://schemas.openxmlformats.org/officeDocument/2006/relationships/font" Target="fonts/Nunito-boldItalic.fntdata"/><Relationship Id="rId23" Type="http://schemas.openxmlformats.org/officeDocument/2006/relationships/font" Target="fonts/Nunito-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MontserratBlack-boldItalic.fntdata"/><Relationship Id="rId25" Type="http://schemas.openxmlformats.org/officeDocument/2006/relationships/font" Target="fonts/MontserratBlack-bold.fntdata"/><Relationship Id="rId28" Type="http://schemas.openxmlformats.org/officeDocument/2006/relationships/font" Target="fonts/Comfortaa-bold.fntdata"/><Relationship Id="rId27" Type="http://schemas.openxmlformats.org/officeDocument/2006/relationships/font" Target="fonts/Comfortaa-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font" Target="fonts/Caveat-regular.fntdata"/><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2f222d68691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2f222d68691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2f222d68691_0_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2f222d68691_0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2f222d68691_0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2f222d68691_0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2f222d68691_0_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2f222d68691_0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2f222d68691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2f222d68691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2f222d68691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2f222d68691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2f222d68691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2f222d68691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2f222d68691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2f222d68691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2f222d68691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2f222d68691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2f222d68691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 name="Google Shape;168;g2f222d68691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2f222d68691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2f222d68691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2f222d68691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2f222d68691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accent6"/>
        </a:solidFill>
      </p:bgPr>
    </p:bg>
    <p:spTree>
      <p:nvGrpSpPr>
        <p:cNvPr id="9" name="Shape 9"/>
        <p:cNvGrpSpPr/>
        <p:nvPr/>
      </p:nvGrpSpPr>
      <p:grpSpPr>
        <a:xfrm>
          <a:off x="0" y="0"/>
          <a:ext cx="0" cy="0"/>
          <a:chOff x="0" y="0"/>
          <a:chExt cx="0" cy="0"/>
        </a:xfrm>
      </p:grpSpPr>
      <p:sp>
        <p:nvSpPr>
          <p:cNvPr id="10" name="Google Shape;10;p2"/>
          <p:cNvSpPr/>
          <p:nvPr/>
        </p:nvSpPr>
        <p:spPr>
          <a:xfrm>
            <a:off x="31" y="2824500"/>
            <a:ext cx="7370400" cy="23190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flipH="1">
            <a:off x="3582600" y="1550700"/>
            <a:ext cx="5561400" cy="35928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rot="10800000">
            <a:off x="5058905" y="0"/>
            <a:ext cx="4085100" cy="2052600"/>
          </a:xfrm>
          <a:prstGeom prst="rtTriangl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20327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 name="Google Shape;14;p2"/>
          <p:cNvGrpSpPr/>
          <p:nvPr/>
        </p:nvGrpSpPr>
        <p:grpSpPr>
          <a:xfrm>
            <a:off x="255200" y="592"/>
            <a:ext cx="2250363" cy="1044300"/>
            <a:chOff x="255200" y="592"/>
            <a:chExt cx="2250363" cy="1044300"/>
          </a:xfrm>
        </p:grpSpPr>
        <p:sp>
          <p:nvSpPr>
            <p:cNvPr id="15" name="Google Shape;15;p2"/>
            <p:cNvSpPr/>
            <p:nvPr/>
          </p:nvSpPr>
          <p:spPr>
            <a:xfrm>
              <a:off x="764063"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2"/>
            <p:cNvSpPr/>
            <p:nvPr/>
          </p:nvSpPr>
          <p:spPr>
            <a:xfrm>
              <a:off x="509632"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2"/>
            <p:cNvSpPr/>
            <p:nvPr/>
          </p:nvSpPr>
          <p:spPr>
            <a:xfrm>
              <a:off x="255200"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 name="Google Shape;18;p2"/>
          <p:cNvGrpSpPr/>
          <p:nvPr/>
        </p:nvGrpSpPr>
        <p:grpSpPr>
          <a:xfrm>
            <a:off x="905395" y="592"/>
            <a:ext cx="2250363" cy="1044300"/>
            <a:chOff x="905395" y="592"/>
            <a:chExt cx="2250363" cy="1044300"/>
          </a:xfrm>
        </p:grpSpPr>
        <p:sp>
          <p:nvSpPr>
            <p:cNvPr id="19" name="Google Shape;19;p2"/>
            <p:cNvSpPr/>
            <p:nvPr/>
          </p:nvSpPr>
          <p:spPr>
            <a:xfrm>
              <a:off x="1414258"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2"/>
            <p:cNvSpPr/>
            <p:nvPr/>
          </p:nvSpPr>
          <p:spPr>
            <a:xfrm>
              <a:off x="1159826"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2"/>
            <p:cNvSpPr/>
            <p:nvPr/>
          </p:nvSpPr>
          <p:spPr>
            <a:xfrm>
              <a:off x="905395"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 name="Google Shape;22;p2"/>
          <p:cNvGrpSpPr/>
          <p:nvPr/>
        </p:nvGrpSpPr>
        <p:grpSpPr>
          <a:xfrm>
            <a:off x="7057468" y="5088"/>
            <a:ext cx="1851282" cy="752108"/>
            <a:chOff x="6917201" y="0"/>
            <a:chExt cx="2227777" cy="863400"/>
          </a:xfrm>
        </p:grpSpPr>
        <p:sp>
          <p:nvSpPr>
            <p:cNvPr id="23" name="Google Shape;23;p2"/>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2"/>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2"/>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 name="Google Shape;26;p2"/>
          <p:cNvGrpSpPr/>
          <p:nvPr/>
        </p:nvGrpSpPr>
        <p:grpSpPr>
          <a:xfrm>
            <a:off x="6553032" y="4217852"/>
            <a:ext cx="2389068" cy="925737"/>
            <a:chOff x="6917201" y="0"/>
            <a:chExt cx="2227777" cy="863400"/>
          </a:xfrm>
        </p:grpSpPr>
        <p:sp>
          <p:nvSpPr>
            <p:cNvPr id="27" name="Google Shape;27;p2"/>
            <p:cNvSpPr/>
            <p:nvPr/>
          </p:nvSpPr>
          <p:spPr>
            <a:xfrm>
              <a:off x="7641677"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2"/>
            <p:cNvSpPr/>
            <p:nvPr/>
          </p:nvSpPr>
          <p:spPr>
            <a:xfrm>
              <a:off x="7279439"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2"/>
            <p:cNvSpPr/>
            <p:nvPr/>
          </p:nvSpPr>
          <p:spPr>
            <a:xfrm>
              <a:off x="6917201"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 name="Google Shape;30;p2"/>
          <p:cNvGrpSpPr/>
          <p:nvPr/>
        </p:nvGrpSpPr>
        <p:grpSpPr>
          <a:xfrm>
            <a:off x="199149" y="4055652"/>
            <a:ext cx="2795414" cy="1083308"/>
            <a:chOff x="6917201" y="0"/>
            <a:chExt cx="2227777" cy="863400"/>
          </a:xfrm>
        </p:grpSpPr>
        <p:sp>
          <p:nvSpPr>
            <p:cNvPr id="31" name="Google Shape;31;p2"/>
            <p:cNvSpPr/>
            <p:nvPr/>
          </p:nvSpPr>
          <p:spPr>
            <a:xfrm>
              <a:off x="7641677"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2"/>
            <p:cNvSpPr/>
            <p:nvPr/>
          </p:nvSpPr>
          <p:spPr>
            <a:xfrm>
              <a:off x="7279439"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2"/>
            <p:cNvSpPr/>
            <p:nvPr/>
          </p:nvSpPr>
          <p:spPr>
            <a:xfrm>
              <a:off x="6917201"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4" name="Google Shape;34;p2"/>
          <p:cNvSpPr txBox="1"/>
          <p:nvPr>
            <p:ph type="ctrTitle"/>
          </p:nvPr>
        </p:nvSpPr>
        <p:spPr>
          <a:xfrm>
            <a:off x="1858703" y="1822833"/>
            <a:ext cx="5361300" cy="14481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35" name="Google Shape;35;p2"/>
          <p:cNvSpPr txBox="1"/>
          <p:nvPr>
            <p:ph idx="1" type="subTitle"/>
          </p:nvPr>
        </p:nvSpPr>
        <p:spPr>
          <a:xfrm>
            <a:off x="1858700" y="3413158"/>
            <a:ext cx="5361300" cy="52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lt1"/>
              </a:buClr>
              <a:buSzPts val="1600"/>
              <a:buNone/>
              <a:defRPr sz="1600">
                <a:solidFill>
                  <a:schemeClr val="lt1"/>
                </a:solidFill>
              </a:defRPr>
            </a:lvl1pPr>
            <a:lvl2pPr lvl="1" algn="ctr">
              <a:lnSpc>
                <a:spcPct val="100000"/>
              </a:lnSpc>
              <a:spcBef>
                <a:spcPts val="0"/>
              </a:spcBef>
              <a:spcAft>
                <a:spcPts val="0"/>
              </a:spcAft>
              <a:buClr>
                <a:schemeClr val="lt1"/>
              </a:buClr>
              <a:buSzPts val="1600"/>
              <a:buNone/>
              <a:defRPr sz="1600">
                <a:solidFill>
                  <a:schemeClr val="lt1"/>
                </a:solidFill>
              </a:defRPr>
            </a:lvl2pPr>
            <a:lvl3pPr lvl="2" algn="ctr">
              <a:lnSpc>
                <a:spcPct val="100000"/>
              </a:lnSpc>
              <a:spcBef>
                <a:spcPts val="0"/>
              </a:spcBef>
              <a:spcAft>
                <a:spcPts val="0"/>
              </a:spcAft>
              <a:buClr>
                <a:schemeClr val="lt1"/>
              </a:buClr>
              <a:buSzPts val="1600"/>
              <a:buNone/>
              <a:defRPr sz="1600">
                <a:solidFill>
                  <a:schemeClr val="lt1"/>
                </a:solidFill>
              </a:defRPr>
            </a:lvl3pPr>
            <a:lvl4pPr lvl="3" algn="ctr">
              <a:lnSpc>
                <a:spcPct val="100000"/>
              </a:lnSpc>
              <a:spcBef>
                <a:spcPts val="0"/>
              </a:spcBef>
              <a:spcAft>
                <a:spcPts val="0"/>
              </a:spcAft>
              <a:buClr>
                <a:schemeClr val="lt1"/>
              </a:buClr>
              <a:buSzPts val="1600"/>
              <a:buNone/>
              <a:defRPr sz="1600">
                <a:solidFill>
                  <a:schemeClr val="lt1"/>
                </a:solidFill>
              </a:defRPr>
            </a:lvl4pPr>
            <a:lvl5pPr lvl="4" algn="ctr">
              <a:lnSpc>
                <a:spcPct val="100000"/>
              </a:lnSpc>
              <a:spcBef>
                <a:spcPts val="0"/>
              </a:spcBef>
              <a:spcAft>
                <a:spcPts val="0"/>
              </a:spcAft>
              <a:buClr>
                <a:schemeClr val="lt1"/>
              </a:buClr>
              <a:buSzPts val="1600"/>
              <a:buNone/>
              <a:defRPr sz="1600">
                <a:solidFill>
                  <a:schemeClr val="lt1"/>
                </a:solidFill>
              </a:defRPr>
            </a:lvl5pPr>
            <a:lvl6pPr lvl="5" algn="ctr">
              <a:lnSpc>
                <a:spcPct val="100000"/>
              </a:lnSpc>
              <a:spcBef>
                <a:spcPts val="0"/>
              </a:spcBef>
              <a:spcAft>
                <a:spcPts val="0"/>
              </a:spcAft>
              <a:buClr>
                <a:schemeClr val="lt1"/>
              </a:buClr>
              <a:buSzPts val="1600"/>
              <a:buNone/>
              <a:defRPr sz="1600">
                <a:solidFill>
                  <a:schemeClr val="lt1"/>
                </a:solidFill>
              </a:defRPr>
            </a:lvl6pPr>
            <a:lvl7pPr lvl="6" algn="ctr">
              <a:lnSpc>
                <a:spcPct val="100000"/>
              </a:lnSpc>
              <a:spcBef>
                <a:spcPts val="0"/>
              </a:spcBef>
              <a:spcAft>
                <a:spcPts val="0"/>
              </a:spcAft>
              <a:buClr>
                <a:schemeClr val="lt1"/>
              </a:buClr>
              <a:buSzPts val="1600"/>
              <a:buNone/>
              <a:defRPr sz="1600">
                <a:solidFill>
                  <a:schemeClr val="lt1"/>
                </a:solidFill>
              </a:defRPr>
            </a:lvl7pPr>
            <a:lvl8pPr lvl="7" algn="ctr">
              <a:lnSpc>
                <a:spcPct val="100000"/>
              </a:lnSpc>
              <a:spcBef>
                <a:spcPts val="0"/>
              </a:spcBef>
              <a:spcAft>
                <a:spcPts val="0"/>
              </a:spcAft>
              <a:buClr>
                <a:schemeClr val="lt1"/>
              </a:buClr>
              <a:buSzPts val="1600"/>
              <a:buNone/>
              <a:defRPr sz="1600">
                <a:solidFill>
                  <a:schemeClr val="lt1"/>
                </a:solidFill>
              </a:defRPr>
            </a:lvl8pPr>
            <a:lvl9pPr lvl="8" algn="ctr">
              <a:lnSpc>
                <a:spcPct val="100000"/>
              </a:lnSpc>
              <a:spcBef>
                <a:spcPts val="0"/>
              </a:spcBef>
              <a:spcAft>
                <a:spcPts val="0"/>
              </a:spcAft>
              <a:buClr>
                <a:schemeClr val="lt1"/>
              </a:buClr>
              <a:buSzPts val="1600"/>
              <a:buNone/>
              <a:defRPr sz="1600">
                <a:solidFill>
                  <a:schemeClr val="lt1"/>
                </a:solidFill>
              </a:defRPr>
            </a:lvl9pPr>
          </a:lstStyle>
          <a:p/>
        </p:txBody>
      </p:sp>
      <p:sp>
        <p:nvSpPr>
          <p:cNvPr id="36" name="Google Shape;36;p2"/>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accent3"/>
        </a:solidFill>
      </p:bgPr>
    </p:bg>
    <p:spTree>
      <p:nvGrpSpPr>
        <p:cNvPr id="109" name="Shape 109"/>
        <p:cNvGrpSpPr/>
        <p:nvPr/>
      </p:nvGrpSpPr>
      <p:grpSpPr>
        <a:xfrm>
          <a:off x="0" y="0"/>
          <a:ext cx="0" cy="0"/>
          <a:chOff x="0" y="0"/>
          <a:chExt cx="0" cy="0"/>
        </a:xfrm>
      </p:grpSpPr>
      <p:sp>
        <p:nvSpPr>
          <p:cNvPr id="110" name="Google Shape;110;p11"/>
          <p:cNvSpPr/>
          <p:nvPr/>
        </p:nvSpPr>
        <p:spPr>
          <a:xfrm flipH="1">
            <a:off x="5569200" y="2834075"/>
            <a:ext cx="3574800" cy="2309400"/>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1" name="Google Shape;111;p11"/>
          <p:cNvGrpSpPr/>
          <p:nvPr/>
        </p:nvGrpSpPr>
        <p:grpSpPr>
          <a:xfrm>
            <a:off x="5959222" y="4119576"/>
            <a:ext cx="2520952" cy="1024165"/>
            <a:chOff x="6917201" y="0"/>
            <a:chExt cx="2227777" cy="863400"/>
          </a:xfrm>
        </p:grpSpPr>
        <p:sp>
          <p:nvSpPr>
            <p:cNvPr id="112" name="Google Shape;112;p11"/>
            <p:cNvSpPr/>
            <p:nvPr/>
          </p:nvSpPr>
          <p:spPr>
            <a:xfrm>
              <a:off x="7641677"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1"/>
            <p:cNvSpPr/>
            <p:nvPr/>
          </p:nvSpPr>
          <p:spPr>
            <a:xfrm>
              <a:off x="7279439"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11"/>
            <p:cNvSpPr/>
            <p:nvPr/>
          </p:nvSpPr>
          <p:spPr>
            <a:xfrm>
              <a:off x="6917201"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5" name="Google Shape;115;p11"/>
          <p:cNvGrpSpPr/>
          <p:nvPr/>
        </p:nvGrpSpPr>
        <p:grpSpPr>
          <a:xfrm>
            <a:off x="199149" y="2"/>
            <a:ext cx="2795414" cy="1083308"/>
            <a:chOff x="6917201" y="0"/>
            <a:chExt cx="2227777" cy="863400"/>
          </a:xfrm>
        </p:grpSpPr>
        <p:sp>
          <p:nvSpPr>
            <p:cNvPr id="116" name="Google Shape;116;p11"/>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1"/>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1"/>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9" name="Google Shape;119;p11"/>
          <p:cNvSpPr txBox="1"/>
          <p:nvPr>
            <p:ph hasCustomPrompt="1" type="title"/>
          </p:nvPr>
        </p:nvSpPr>
        <p:spPr>
          <a:xfrm>
            <a:off x="1385850" y="1383850"/>
            <a:ext cx="6372300" cy="13797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2"/>
              </a:buClr>
              <a:buSzPts val="8600"/>
              <a:buNone/>
              <a:defRPr sz="8600">
                <a:solidFill>
                  <a:schemeClr val="dk2"/>
                </a:solidFill>
              </a:defRPr>
            </a:lvl1pPr>
            <a:lvl2pPr lvl="1" algn="ctr">
              <a:spcBef>
                <a:spcPts val="0"/>
              </a:spcBef>
              <a:spcAft>
                <a:spcPts val="0"/>
              </a:spcAft>
              <a:buClr>
                <a:schemeClr val="dk2"/>
              </a:buClr>
              <a:buSzPts val="8600"/>
              <a:buNone/>
              <a:defRPr sz="8600">
                <a:solidFill>
                  <a:schemeClr val="dk2"/>
                </a:solidFill>
              </a:defRPr>
            </a:lvl2pPr>
            <a:lvl3pPr lvl="2" algn="ctr">
              <a:spcBef>
                <a:spcPts val="0"/>
              </a:spcBef>
              <a:spcAft>
                <a:spcPts val="0"/>
              </a:spcAft>
              <a:buClr>
                <a:schemeClr val="dk2"/>
              </a:buClr>
              <a:buSzPts val="8600"/>
              <a:buNone/>
              <a:defRPr sz="8600">
                <a:solidFill>
                  <a:schemeClr val="dk2"/>
                </a:solidFill>
              </a:defRPr>
            </a:lvl3pPr>
            <a:lvl4pPr lvl="3" algn="ctr">
              <a:spcBef>
                <a:spcPts val="0"/>
              </a:spcBef>
              <a:spcAft>
                <a:spcPts val="0"/>
              </a:spcAft>
              <a:buClr>
                <a:schemeClr val="dk2"/>
              </a:buClr>
              <a:buSzPts val="8600"/>
              <a:buNone/>
              <a:defRPr sz="8600">
                <a:solidFill>
                  <a:schemeClr val="dk2"/>
                </a:solidFill>
              </a:defRPr>
            </a:lvl4pPr>
            <a:lvl5pPr lvl="4" algn="ctr">
              <a:spcBef>
                <a:spcPts val="0"/>
              </a:spcBef>
              <a:spcAft>
                <a:spcPts val="0"/>
              </a:spcAft>
              <a:buClr>
                <a:schemeClr val="dk2"/>
              </a:buClr>
              <a:buSzPts val="8600"/>
              <a:buNone/>
              <a:defRPr sz="8600">
                <a:solidFill>
                  <a:schemeClr val="dk2"/>
                </a:solidFill>
              </a:defRPr>
            </a:lvl5pPr>
            <a:lvl6pPr lvl="5" algn="ctr">
              <a:spcBef>
                <a:spcPts val="0"/>
              </a:spcBef>
              <a:spcAft>
                <a:spcPts val="0"/>
              </a:spcAft>
              <a:buClr>
                <a:schemeClr val="dk2"/>
              </a:buClr>
              <a:buSzPts val="8600"/>
              <a:buNone/>
              <a:defRPr sz="8600">
                <a:solidFill>
                  <a:schemeClr val="dk2"/>
                </a:solidFill>
              </a:defRPr>
            </a:lvl6pPr>
            <a:lvl7pPr lvl="6" algn="ctr">
              <a:spcBef>
                <a:spcPts val="0"/>
              </a:spcBef>
              <a:spcAft>
                <a:spcPts val="0"/>
              </a:spcAft>
              <a:buClr>
                <a:schemeClr val="dk2"/>
              </a:buClr>
              <a:buSzPts val="8600"/>
              <a:buNone/>
              <a:defRPr sz="8600">
                <a:solidFill>
                  <a:schemeClr val="dk2"/>
                </a:solidFill>
              </a:defRPr>
            </a:lvl7pPr>
            <a:lvl8pPr lvl="7" algn="ctr">
              <a:spcBef>
                <a:spcPts val="0"/>
              </a:spcBef>
              <a:spcAft>
                <a:spcPts val="0"/>
              </a:spcAft>
              <a:buClr>
                <a:schemeClr val="dk2"/>
              </a:buClr>
              <a:buSzPts val="8600"/>
              <a:buNone/>
              <a:defRPr sz="8600">
                <a:solidFill>
                  <a:schemeClr val="dk2"/>
                </a:solidFill>
              </a:defRPr>
            </a:lvl8pPr>
            <a:lvl9pPr lvl="8" algn="ctr">
              <a:spcBef>
                <a:spcPts val="0"/>
              </a:spcBef>
              <a:spcAft>
                <a:spcPts val="0"/>
              </a:spcAft>
              <a:buClr>
                <a:schemeClr val="dk2"/>
              </a:buClr>
              <a:buSzPts val="8600"/>
              <a:buNone/>
              <a:defRPr sz="8600">
                <a:solidFill>
                  <a:schemeClr val="dk2"/>
                </a:solidFill>
              </a:defRPr>
            </a:lvl9pPr>
          </a:lstStyle>
          <a:p>
            <a:r>
              <a:t>xx%</a:t>
            </a:r>
          </a:p>
        </p:txBody>
      </p:sp>
      <p:sp>
        <p:nvSpPr>
          <p:cNvPr id="120" name="Google Shape;120;p11"/>
          <p:cNvSpPr txBox="1"/>
          <p:nvPr>
            <p:ph idx="1" type="body"/>
          </p:nvPr>
        </p:nvSpPr>
        <p:spPr>
          <a:xfrm>
            <a:off x="1385850" y="2863850"/>
            <a:ext cx="6372300" cy="641100"/>
          </a:xfrm>
          <a:prstGeom prst="rect">
            <a:avLst/>
          </a:prstGeom>
        </p:spPr>
        <p:txBody>
          <a:bodyPr anchorCtr="0" anchor="t" bIns="91425" lIns="91425" spcFirstLastPara="1" rIns="91425" wrap="square" tIns="91425">
            <a:normAutofit/>
          </a:bodyPr>
          <a:lstStyle>
            <a:lvl1pPr indent="-311150" lvl="0" marL="457200" algn="ctr">
              <a:spcBef>
                <a:spcPts val="0"/>
              </a:spcBef>
              <a:spcAft>
                <a:spcPts val="0"/>
              </a:spcAft>
              <a:buSzPts val="1300"/>
              <a:buChar char="●"/>
              <a:defRPr/>
            </a:lvl1pPr>
            <a:lvl2pPr indent="-298450" lvl="1" marL="914400" algn="ctr">
              <a:spcBef>
                <a:spcPts val="0"/>
              </a:spcBef>
              <a:spcAft>
                <a:spcPts val="0"/>
              </a:spcAft>
              <a:buSzPts val="1100"/>
              <a:buChar char="○"/>
              <a:defRPr/>
            </a:lvl2pPr>
            <a:lvl3pPr indent="-298450" lvl="2" marL="1371600" algn="ctr">
              <a:spcBef>
                <a:spcPts val="0"/>
              </a:spcBef>
              <a:spcAft>
                <a:spcPts val="0"/>
              </a:spcAft>
              <a:buSzPts val="1100"/>
              <a:buChar char="■"/>
              <a:defRPr/>
            </a:lvl3pPr>
            <a:lvl4pPr indent="-298450" lvl="3" marL="1828800" algn="ctr">
              <a:spcBef>
                <a:spcPts val="0"/>
              </a:spcBef>
              <a:spcAft>
                <a:spcPts val="0"/>
              </a:spcAft>
              <a:buSzPts val="1100"/>
              <a:buChar char="●"/>
              <a:defRPr/>
            </a:lvl4pPr>
            <a:lvl5pPr indent="-298450" lvl="4" marL="2286000" algn="ctr">
              <a:spcBef>
                <a:spcPts val="0"/>
              </a:spcBef>
              <a:spcAft>
                <a:spcPts val="0"/>
              </a:spcAft>
              <a:buSzPts val="1100"/>
              <a:buChar char="○"/>
              <a:defRPr/>
            </a:lvl5pPr>
            <a:lvl6pPr indent="-298450" lvl="5" marL="2743200" algn="ctr">
              <a:spcBef>
                <a:spcPts val="0"/>
              </a:spcBef>
              <a:spcAft>
                <a:spcPts val="0"/>
              </a:spcAft>
              <a:buSzPts val="1100"/>
              <a:buChar char="■"/>
              <a:defRPr/>
            </a:lvl6pPr>
            <a:lvl7pPr indent="-298450" lvl="6" marL="3200400" algn="ctr">
              <a:spcBef>
                <a:spcPts val="0"/>
              </a:spcBef>
              <a:spcAft>
                <a:spcPts val="0"/>
              </a:spcAft>
              <a:buSzPts val="1100"/>
              <a:buChar char="●"/>
              <a:defRPr/>
            </a:lvl7pPr>
            <a:lvl8pPr indent="-298450" lvl="7" marL="3657600" algn="ctr">
              <a:spcBef>
                <a:spcPts val="0"/>
              </a:spcBef>
              <a:spcAft>
                <a:spcPts val="0"/>
              </a:spcAft>
              <a:buSzPts val="1100"/>
              <a:buChar char="○"/>
              <a:defRPr/>
            </a:lvl8pPr>
            <a:lvl9pPr indent="-298450" lvl="8" marL="4114800" algn="ctr">
              <a:spcBef>
                <a:spcPts val="0"/>
              </a:spcBef>
              <a:spcAft>
                <a:spcPts val="0"/>
              </a:spcAft>
              <a:buSzPts val="1100"/>
              <a:buChar char="■"/>
              <a:defRPr/>
            </a:lvl9pPr>
          </a:lstStyle>
          <a:p/>
        </p:txBody>
      </p:sp>
      <p:sp>
        <p:nvSpPr>
          <p:cNvPr id="121" name="Google Shape;121;p11"/>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2" name="Shape 122"/>
        <p:cNvGrpSpPr/>
        <p:nvPr/>
      </p:nvGrpSpPr>
      <p:grpSpPr>
        <a:xfrm>
          <a:off x="0" y="0"/>
          <a:ext cx="0" cy="0"/>
          <a:chOff x="0" y="0"/>
          <a:chExt cx="0" cy="0"/>
        </a:xfrm>
      </p:grpSpPr>
      <p:sp>
        <p:nvSpPr>
          <p:cNvPr id="123" name="Google Shape;123;p12"/>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accent3"/>
        </a:solidFill>
      </p:bgPr>
    </p:bg>
    <p:spTree>
      <p:nvGrpSpPr>
        <p:cNvPr id="37" name="Shape 37"/>
        <p:cNvGrpSpPr/>
        <p:nvPr/>
      </p:nvGrpSpPr>
      <p:grpSpPr>
        <a:xfrm>
          <a:off x="0" y="0"/>
          <a:ext cx="0" cy="0"/>
          <a:chOff x="0" y="0"/>
          <a:chExt cx="0" cy="0"/>
        </a:xfrm>
      </p:grpSpPr>
      <p:sp>
        <p:nvSpPr>
          <p:cNvPr id="38" name="Google Shape;38;p3"/>
          <p:cNvSpPr/>
          <p:nvPr/>
        </p:nvSpPr>
        <p:spPr>
          <a:xfrm flipH="1">
            <a:off x="4757100" y="2309400"/>
            <a:ext cx="4386900" cy="2834100"/>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9" name="Google Shape;39;p3"/>
          <p:cNvGrpSpPr/>
          <p:nvPr/>
        </p:nvGrpSpPr>
        <p:grpSpPr>
          <a:xfrm>
            <a:off x="5594191" y="3961115"/>
            <a:ext cx="2910145" cy="1182340"/>
            <a:chOff x="6917201" y="0"/>
            <a:chExt cx="2227777" cy="863400"/>
          </a:xfrm>
        </p:grpSpPr>
        <p:sp>
          <p:nvSpPr>
            <p:cNvPr id="40" name="Google Shape;40;p3"/>
            <p:cNvSpPr/>
            <p:nvPr/>
          </p:nvSpPr>
          <p:spPr>
            <a:xfrm>
              <a:off x="7641677"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3"/>
            <p:cNvSpPr/>
            <p:nvPr/>
          </p:nvSpPr>
          <p:spPr>
            <a:xfrm>
              <a:off x="7279439"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3"/>
            <p:cNvSpPr/>
            <p:nvPr/>
          </p:nvSpPr>
          <p:spPr>
            <a:xfrm>
              <a:off x="6917201"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 name="Google Shape;43;p3"/>
          <p:cNvGrpSpPr/>
          <p:nvPr/>
        </p:nvGrpSpPr>
        <p:grpSpPr>
          <a:xfrm>
            <a:off x="199149" y="2"/>
            <a:ext cx="2795414" cy="1083308"/>
            <a:chOff x="6917201" y="0"/>
            <a:chExt cx="2227777" cy="863400"/>
          </a:xfrm>
        </p:grpSpPr>
        <p:sp>
          <p:nvSpPr>
            <p:cNvPr id="44" name="Google Shape;44;p3"/>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3"/>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3"/>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7" name="Google Shape;47;p3"/>
          <p:cNvSpPr txBox="1"/>
          <p:nvPr>
            <p:ph type="title"/>
          </p:nvPr>
        </p:nvSpPr>
        <p:spPr>
          <a:xfrm>
            <a:off x="1888684" y="1746100"/>
            <a:ext cx="5377500" cy="16461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2"/>
              </a:buClr>
              <a:buSzPts val="3200"/>
              <a:buNone/>
              <a:defRPr sz="3200">
                <a:solidFill>
                  <a:schemeClr val="dk2"/>
                </a:solidFill>
              </a:defRPr>
            </a:lvl1pPr>
            <a:lvl2pPr lvl="1" algn="ctr">
              <a:spcBef>
                <a:spcPts val="0"/>
              </a:spcBef>
              <a:spcAft>
                <a:spcPts val="0"/>
              </a:spcAft>
              <a:buClr>
                <a:schemeClr val="dk2"/>
              </a:buClr>
              <a:buSzPts val="3200"/>
              <a:buNone/>
              <a:defRPr sz="3200">
                <a:solidFill>
                  <a:schemeClr val="dk2"/>
                </a:solidFill>
              </a:defRPr>
            </a:lvl2pPr>
            <a:lvl3pPr lvl="2" algn="ctr">
              <a:spcBef>
                <a:spcPts val="0"/>
              </a:spcBef>
              <a:spcAft>
                <a:spcPts val="0"/>
              </a:spcAft>
              <a:buClr>
                <a:schemeClr val="dk2"/>
              </a:buClr>
              <a:buSzPts val="3200"/>
              <a:buNone/>
              <a:defRPr sz="3200">
                <a:solidFill>
                  <a:schemeClr val="dk2"/>
                </a:solidFill>
              </a:defRPr>
            </a:lvl3pPr>
            <a:lvl4pPr lvl="3" algn="ctr">
              <a:spcBef>
                <a:spcPts val="0"/>
              </a:spcBef>
              <a:spcAft>
                <a:spcPts val="0"/>
              </a:spcAft>
              <a:buClr>
                <a:schemeClr val="dk2"/>
              </a:buClr>
              <a:buSzPts val="3200"/>
              <a:buNone/>
              <a:defRPr sz="3200">
                <a:solidFill>
                  <a:schemeClr val="dk2"/>
                </a:solidFill>
              </a:defRPr>
            </a:lvl4pPr>
            <a:lvl5pPr lvl="4" algn="ctr">
              <a:spcBef>
                <a:spcPts val="0"/>
              </a:spcBef>
              <a:spcAft>
                <a:spcPts val="0"/>
              </a:spcAft>
              <a:buClr>
                <a:schemeClr val="dk2"/>
              </a:buClr>
              <a:buSzPts val="3200"/>
              <a:buNone/>
              <a:defRPr sz="3200">
                <a:solidFill>
                  <a:schemeClr val="dk2"/>
                </a:solidFill>
              </a:defRPr>
            </a:lvl5pPr>
            <a:lvl6pPr lvl="5" algn="ctr">
              <a:spcBef>
                <a:spcPts val="0"/>
              </a:spcBef>
              <a:spcAft>
                <a:spcPts val="0"/>
              </a:spcAft>
              <a:buClr>
                <a:schemeClr val="dk2"/>
              </a:buClr>
              <a:buSzPts val="3200"/>
              <a:buNone/>
              <a:defRPr sz="3200">
                <a:solidFill>
                  <a:schemeClr val="dk2"/>
                </a:solidFill>
              </a:defRPr>
            </a:lvl6pPr>
            <a:lvl7pPr lvl="6" algn="ctr">
              <a:spcBef>
                <a:spcPts val="0"/>
              </a:spcBef>
              <a:spcAft>
                <a:spcPts val="0"/>
              </a:spcAft>
              <a:buClr>
                <a:schemeClr val="dk2"/>
              </a:buClr>
              <a:buSzPts val="3200"/>
              <a:buNone/>
              <a:defRPr sz="3200">
                <a:solidFill>
                  <a:schemeClr val="dk2"/>
                </a:solidFill>
              </a:defRPr>
            </a:lvl7pPr>
            <a:lvl8pPr lvl="7" algn="ctr">
              <a:spcBef>
                <a:spcPts val="0"/>
              </a:spcBef>
              <a:spcAft>
                <a:spcPts val="0"/>
              </a:spcAft>
              <a:buClr>
                <a:schemeClr val="dk2"/>
              </a:buClr>
              <a:buSzPts val="3200"/>
              <a:buNone/>
              <a:defRPr sz="3200">
                <a:solidFill>
                  <a:schemeClr val="dk2"/>
                </a:solidFill>
              </a:defRPr>
            </a:lvl8pPr>
            <a:lvl9pPr lvl="8" algn="ctr">
              <a:spcBef>
                <a:spcPts val="0"/>
              </a:spcBef>
              <a:spcAft>
                <a:spcPts val="0"/>
              </a:spcAft>
              <a:buClr>
                <a:schemeClr val="dk2"/>
              </a:buClr>
              <a:buSzPts val="3200"/>
              <a:buNone/>
              <a:defRPr sz="3200">
                <a:solidFill>
                  <a:schemeClr val="dk2"/>
                </a:solidFill>
              </a:defRPr>
            </a:lvl9pPr>
          </a:lstStyle>
          <a:p/>
        </p:txBody>
      </p:sp>
      <p:sp>
        <p:nvSpPr>
          <p:cNvPr id="48" name="Google Shape;48;p3"/>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bg>
      <p:bgPr>
        <a:solidFill>
          <a:schemeClr val="dk2"/>
        </a:solidFill>
      </p:bgPr>
    </p:bg>
    <p:spTree>
      <p:nvGrpSpPr>
        <p:cNvPr id="49" name="Shape 49"/>
        <p:cNvGrpSpPr/>
        <p:nvPr/>
      </p:nvGrpSpPr>
      <p:grpSpPr>
        <a:xfrm>
          <a:off x="0" y="0"/>
          <a:ext cx="0" cy="0"/>
          <a:chOff x="0" y="0"/>
          <a:chExt cx="0" cy="0"/>
        </a:xfrm>
      </p:grpSpPr>
      <p:sp>
        <p:nvSpPr>
          <p:cNvPr id="50" name="Google Shape;50;p4"/>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4"/>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4"/>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4"/>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54" name="Google Shape;54;p4"/>
          <p:cNvSpPr txBox="1"/>
          <p:nvPr>
            <p:ph idx="1" type="body"/>
          </p:nvPr>
        </p:nvSpPr>
        <p:spPr>
          <a:xfrm>
            <a:off x="819150" y="1990725"/>
            <a:ext cx="7505700" cy="24480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55" name="Google Shape;55;p4"/>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bg>
      <p:bgPr>
        <a:solidFill>
          <a:schemeClr val="dk2"/>
        </a:solidFill>
      </p:bgPr>
    </p:bg>
    <p:spTree>
      <p:nvGrpSpPr>
        <p:cNvPr id="56" name="Shape 56"/>
        <p:cNvGrpSpPr/>
        <p:nvPr/>
      </p:nvGrpSpPr>
      <p:grpSpPr>
        <a:xfrm>
          <a:off x="0" y="0"/>
          <a:ext cx="0" cy="0"/>
          <a:chOff x="0" y="0"/>
          <a:chExt cx="0" cy="0"/>
        </a:xfrm>
      </p:grpSpPr>
      <p:sp>
        <p:nvSpPr>
          <p:cNvPr id="57" name="Google Shape;57;p5"/>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5"/>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5"/>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5"/>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61" name="Google Shape;61;p5"/>
          <p:cNvSpPr txBox="1"/>
          <p:nvPr>
            <p:ph idx="1" type="body"/>
          </p:nvPr>
        </p:nvSpPr>
        <p:spPr>
          <a:xfrm>
            <a:off x="819150" y="1990725"/>
            <a:ext cx="3686100" cy="24480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2" name="Google Shape;62;p5"/>
          <p:cNvSpPr txBox="1"/>
          <p:nvPr>
            <p:ph idx="2" type="body"/>
          </p:nvPr>
        </p:nvSpPr>
        <p:spPr>
          <a:xfrm>
            <a:off x="4638675" y="1990725"/>
            <a:ext cx="3686100" cy="24480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3" name="Google Shape;63;p5"/>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solidFill>
          <a:schemeClr val="dk2"/>
        </a:solidFill>
      </p:bgPr>
    </p:bg>
    <p:spTree>
      <p:nvGrpSpPr>
        <p:cNvPr id="64" name="Shape 64"/>
        <p:cNvGrpSpPr/>
        <p:nvPr/>
      </p:nvGrpSpPr>
      <p:grpSpPr>
        <a:xfrm>
          <a:off x="0" y="0"/>
          <a:ext cx="0" cy="0"/>
          <a:chOff x="0" y="0"/>
          <a:chExt cx="0" cy="0"/>
        </a:xfrm>
      </p:grpSpPr>
      <p:sp>
        <p:nvSpPr>
          <p:cNvPr id="65" name="Google Shape;65;p6"/>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6"/>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6"/>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6"/>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69" name="Google Shape;69;p6"/>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bg>
      <p:bgPr>
        <a:solidFill>
          <a:schemeClr val="accent3"/>
        </a:solidFill>
      </p:bgPr>
    </p:bg>
    <p:spTree>
      <p:nvGrpSpPr>
        <p:cNvPr id="70" name="Shape 70"/>
        <p:cNvGrpSpPr/>
        <p:nvPr/>
      </p:nvGrpSpPr>
      <p:grpSpPr>
        <a:xfrm>
          <a:off x="0" y="0"/>
          <a:ext cx="0" cy="0"/>
          <a:chOff x="0" y="0"/>
          <a:chExt cx="0" cy="0"/>
        </a:xfrm>
      </p:grpSpPr>
      <p:sp>
        <p:nvSpPr>
          <p:cNvPr id="71" name="Google Shape;71;p7"/>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7"/>
          <p:cNvSpPr/>
          <p:nvPr/>
        </p:nvSpPr>
        <p:spPr>
          <a:xfrm>
            <a:off x="31" y="2824500"/>
            <a:ext cx="7370400" cy="2319000"/>
          </a:xfrm>
          <a:prstGeom prst="rtTriangl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7"/>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7"/>
          <p:cNvSpPr txBox="1"/>
          <p:nvPr>
            <p:ph type="title"/>
          </p:nvPr>
        </p:nvSpPr>
        <p:spPr>
          <a:xfrm>
            <a:off x="819150" y="845600"/>
            <a:ext cx="3709200" cy="13830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75" name="Google Shape;75;p7"/>
          <p:cNvSpPr txBox="1"/>
          <p:nvPr>
            <p:ph idx="1" type="body"/>
          </p:nvPr>
        </p:nvSpPr>
        <p:spPr>
          <a:xfrm>
            <a:off x="830700" y="2319050"/>
            <a:ext cx="3709200" cy="21198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76" name="Google Shape;76;p7"/>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1"/>
        </a:solidFill>
      </p:bgPr>
    </p:bg>
    <p:spTree>
      <p:nvGrpSpPr>
        <p:cNvPr id="77" name="Shape 77"/>
        <p:cNvGrpSpPr/>
        <p:nvPr/>
      </p:nvGrpSpPr>
      <p:grpSpPr>
        <a:xfrm>
          <a:off x="0" y="0"/>
          <a:ext cx="0" cy="0"/>
          <a:chOff x="0" y="0"/>
          <a:chExt cx="0" cy="0"/>
        </a:xfrm>
      </p:grpSpPr>
      <p:sp>
        <p:nvSpPr>
          <p:cNvPr id="78" name="Google Shape;78;p8"/>
          <p:cNvSpPr/>
          <p:nvPr/>
        </p:nvSpPr>
        <p:spPr>
          <a:xfrm>
            <a:off x="0" y="2823144"/>
            <a:ext cx="7369200" cy="23169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8"/>
          <p:cNvSpPr/>
          <p:nvPr/>
        </p:nvSpPr>
        <p:spPr>
          <a:xfrm flipH="1">
            <a:off x="3583210" y="1554113"/>
            <a:ext cx="5560500" cy="35895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0" name="Google Shape;80;p8"/>
          <p:cNvGrpSpPr/>
          <p:nvPr/>
        </p:nvGrpSpPr>
        <p:grpSpPr>
          <a:xfrm>
            <a:off x="255991" y="-118"/>
            <a:ext cx="2251347" cy="1043408"/>
            <a:chOff x="3961956" y="4383950"/>
            <a:chExt cx="1160548" cy="548700"/>
          </a:xfrm>
        </p:grpSpPr>
        <p:sp>
          <p:nvSpPr>
            <p:cNvPr id="81" name="Google Shape;81;p8"/>
            <p:cNvSpPr/>
            <p:nvPr/>
          </p:nvSpPr>
          <p:spPr>
            <a:xfrm>
              <a:off x="4224904"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8"/>
            <p:cNvSpPr/>
            <p:nvPr/>
          </p:nvSpPr>
          <p:spPr>
            <a:xfrm>
              <a:off x="4093430"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8"/>
            <p:cNvSpPr/>
            <p:nvPr/>
          </p:nvSpPr>
          <p:spPr>
            <a:xfrm>
              <a:off x="3961956"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4" name="Google Shape;84;p8"/>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5" name="Google Shape;85;p8"/>
          <p:cNvGrpSpPr/>
          <p:nvPr/>
        </p:nvGrpSpPr>
        <p:grpSpPr>
          <a:xfrm>
            <a:off x="34934" y="4522125"/>
            <a:ext cx="1593306" cy="617072"/>
            <a:chOff x="6917201" y="0"/>
            <a:chExt cx="2227777" cy="863400"/>
          </a:xfrm>
        </p:grpSpPr>
        <p:sp>
          <p:nvSpPr>
            <p:cNvPr id="86" name="Google Shape;86;p8"/>
            <p:cNvSpPr/>
            <p:nvPr/>
          </p:nvSpPr>
          <p:spPr>
            <a:xfrm>
              <a:off x="7641677"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8"/>
            <p:cNvSpPr/>
            <p:nvPr/>
          </p:nvSpPr>
          <p:spPr>
            <a:xfrm>
              <a:off x="7279439"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8"/>
            <p:cNvSpPr/>
            <p:nvPr/>
          </p:nvSpPr>
          <p:spPr>
            <a:xfrm>
              <a:off x="6917201"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9" name="Google Shape;89;p8"/>
          <p:cNvGrpSpPr/>
          <p:nvPr/>
        </p:nvGrpSpPr>
        <p:grpSpPr>
          <a:xfrm>
            <a:off x="5886353" y="1243"/>
            <a:ext cx="3257455" cy="1261514"/>
            <a:chOff x="6917201" y="0"/>
            <a:chExt cx="2227777" cy="863400"/>
          </a:xfrm>
        </p:grpSpPr>
        <p:sp>
          <p:nvSpPr>
            <p:cNvPr id="90" name="Google Shape;90;p8"/>
            <p:cNvSpPr/>
            <p:nvPr/>
          </p:nvSpPr>
          <p:spPr>
            <a:xfrm>
              <a:off x="7641677"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8"/>
            <p:cNvSpPr/>
            <p:nvPr/>
          </p:nvSpPr>
          <p:spPr>
            <a:xfrm>
              <a:off x="7279439"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8"/>
            <p:cNvSpPr/>
            <p:nvPr/>
          </p:nvSpPr>
          <p:spPr>
            <a:xfrm>
              <a:off x="6917201"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3" name="Google Shape;93;p8"/>
          <p:cNvSpPr txBox="1"/>
          <p:nvPr>
            <p:ph type="title"/>
          </p:nvPr>
        </p:nvSpPr>
        <p:spPr>
          <a:xfrm>
            <a:off x="1393929" y="1301146"/>
            <a:ext cx="6366900" cy="25392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200"/>
              <a:buNone/>
              <a:defRPr sz="3200"/>
            </a:lvl1pPr>
            <a:lvl2pPr lvl="1" algn="ctr">
              <a:spcBef>
                <a:spcPts val="0"/>
              </a:spcBef>
              <a:spcAft>
                <a:spcPts val="0"/>
              </a:spcAft>
              <a:buSzPts val="3200"/>
              <a:buNone/>
              <a:defRPr sz="3200"/>
            </a:lvl2pPr>
            <a:lvl3pPr lvl="2" algn="ctr">
              <a:spcBef>
                <a:spcPts val="0"/>
              </a:spcBef>
              <a:spcAft>
                <a:spcPts val="0"/>
              </a:spcAft>
              <a:buSzPts val="3200"/>
              <a:buNone/>
              <a:defRPr sz="3200"/>
            </a:lvl3pPr>
            <a:lvl4pPr lvl="3" algn="ctr">
              <a:spcBef>
                <a:spcPts val="0"/>
              </a:spcBef>
              <a:spcAft>
                <a:spcPts val="0"/>
              </a:spcAft>
              <a:buSzPts val="3200"/>
              <a:buNone/>
              <a:defRPr sz="3200"/>
            </a:lvl4pPr>
            <a:lvl5pPr lvl="4" algn="ctr">
              <a:spcBef>
                <a:spcPts val="0"/>
              </a:spcBef>
              <a:spcAft>
                <a:spcPts val="0"/>
              </a:spcAft>
              <a:buSzPts val="3200"/>
              <a:buNone/>
              <a:defRPr sz="3200"/>
            </a:lvl5pPr>
            <a:lvl6pPr lvl="5" algn="ctr">
              <a:spcBef>
                <a:spcPts val="0"/>
              </a:spcBef>
              <a:spcAft>
                <a:spcPts val="0"/>
              </a:spcAft>
              <a:buSzPts val="3200"/>
              <a:buNone/>
              <a:defRPr sz="3200"/>
            </a:lvl6pPr>
            <a:lvl7pPr lvl="6" algn="ctr">
              <a:spcBef>
                <a:spcPts val="0"/>
              </a:spcBef>
              <a:spcAft>
                <a:spcPts val="0"/>
              </a:spcAft>
              <a:buSzPts val="3200"/>
              <a:buNone/>
              <a:defRPr sz="3200"/>
            </a:lvl7pPr>
            <a:lvl8pPr lvl="7" algn="ctr">
              <a:spcBef>
                <a:spcPts val="0"/>
              </a:spcBef>
              <a:spcAft>
                <a:spcPts val="0"/>
              </a:spcAft>
              <a:buSzPts val="3200"/>
              <a:buNone/>
              <a:defRPr sz="3200"/>
            </a:lvl8pPr>
            <a:lvl9pPr lvl="8" algn="ctr">
              <a:spcBef>
                <a:spcPts val="0"/>
              </a:spcBef>
              <a:spcAft>
                <a:spcPts val="0"/>
              </a:spcAft>
              <a:buSzPts val="3200"/>
              <a:buNone/>
              <a:defRPr sz="3200"/>
            </a:lvl9pPr>
          </a:lstStyle>
          <a:p/>
        </p:txBody>
      </p:sp>
      <p:sp>
        <p:nvSpPr>
          <p:cNvPr id="94" name="Google Shape;94;p8"/>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bg>
      <p:bgPr>
        <a:solidFill>
          <a:schemeClr val="dk2"/>
        </a:solidFill>
      </p:bgPr>
    </p:bg>
    <p:spTree>
      <p:nvGrpSpPr>
        <p:cNvPr id="95" name="Shape 95"/>
        <p:cNvGrpSpPr/>
        <p:nvPr/>
      </p:nvGrpSpPr>
      <p:grpSpPr>
        <a:xfrm>
          <a:off x="0" y="0"/>
          <a:ext cx="0" cy="0"/>
          <a:chOff x="0" y="0"/>
          <a:chExt cx="0" cy="0"/>
        </a:xfrm>
      </p:grpSpPr>
      <p:sp>
        <p:nvSpPr>
          <p:cNvPr id="96" name="Google Shape;96;p9"/>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9"/>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9"/>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9"/>
          <p:cNvSpPr txBox="1"/>
          <p:nvPr>
            <p:ph type="title"/>
          </p:nvPr>
        </p:nvSpPr>
        <p:spPr>
          <a:xfrm>
            <a:off x="819150" y="845600"/>
            <a:ext cx="6424200" cy="7050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100" name="Google Shape;100;p9"/>
          <p:cNvSpPr txBox="1"/>
          <p:nvPr>
            <p:ph idx="1" type="subTitle"/>
          </p:nvPr>
        </p:nvSpPr>
        <p:spPr>
          <a:xfrm>
            <a:off x="819150" y="1550700"/>
            <a:ext cx="5859900" cy="3936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p:txBody>
      </p:sp>
      <p:sp>
        <p:nvSpPr>
          <p:cNvPr id="101" name="Google Shape;101;p9"/>
          <p:cNvSpPr txBox="1"/>
          <p:nvPr>
            <p:ph idx="2" type="body"/>
          </p:nvPr>
        </p:nvSpPr>
        <p:spPr>
          <a:xfrm>
            <a:off x="819150" y="2467050"/>
            <a:ext cx="5859900" cy="2095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02" name="Google Shape;102;p9"/>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bg>
      <p:bgPr>
        <a:solidFill>
          <a:schemeClr val="accent1"/>
        </a:solidFill>
      </p:bgPr>
    </p:bg>
    <p:spTree>
      <p:nvGrpSpPr>
        <p:cNvPr id="103" name="Shape 103"/>
        <p:cNvGrpSpPr/>
        <p:nvPr/>
      </p:nvGrpSpPr>
      <p:grpSpPr>
        <a:xfrm>
          <a:off x="0" y="0"/>
          <a:ext cx="0" cy="0"/>
          <a:chOff x="0" y="0"/>
          <a:chExt cx="0" cy="0"/>
        </a:xfrm>
      </p:grpSpPr>
      <p:sp>
        <p:nvSpPr>
          <p:cNvPr id="104" name="Google Shape;104;p10"/>
          <p:cNvSpPr/>
          <p:nvPr/>
        </p:nvSpPr>
        <p:spPr>
          <a:xfrm>
            <a:off x="31" y="2824500"/>
            <a:ext cx="7370400" cy="23190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10"/>
          <p:cNvSpPr/>
          <p:nvPr/>
        </p:nvSpPr>
        <p:spPr>
          <a:xfrm flipH="1">
            <a:off x="3582600" y="1550700"/>
            <a:ext cx="5561400" cy="3592800"/>
          </a:xfrm>
          <a:prstGeom prst="rtTriangl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10"/>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10"/>
          <p:cNvSpPr txBox="1"/>
          <p:nvPr>
            <p:ph idx="1" type="body"/>
          </p:nvPr>
        </p:nvSpPr>
        <p:spPr>
          <a:xfrm>
            <a:off x="328025" y="4163500"/>
            <a:ext cx="7415100" cy="605100"/>
          </a:xfrm>
          <a:prstGeom prst="rect">
            <a:avLst/>
          </a:prstGeom>
        </p:spPr>
        <p:txBody>
          <a:bodyPr anchorCtr="0" anchor="b"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108" name="Google Shape;108;p10"/>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hift">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1pPr>
            <a:lvl2pPr lvl="1">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2pPr>
            <a:lvl3pPr lvl="2">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3pPr>
            <a:lvl4pPr lvl="3">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4pPr>
            <a:lvl5pPr lvl="4">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5pPr>
            <a:lvl6pPr lvl="5">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6pPr>
            <a:lvl7pPr lvl="6">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7pPr>
            <a:lvl8pPr lvl="7">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8pPr>
            <a:lvl9pPr lvl="8">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9pPr>
          </a:lstStyle>
          <a:p/>
        </p:txBody>
      </p:sp>
      <p:sp>
        <p:nvSpPr>
          <p:cNvPr id="7" name="Google Shape;7;p1"/>
          <p:cNvSpPr txBox="1"/>
          <p:nvPr>
            <p:ph idx="1" type="body"/>
          </p:nvPr>
        </p:nvSpPr>
        <p:spPr>
          <a:xfrm>
            <a:off x="311700" y="1152475"/>
            <a:ext cx="8520600" cy="33912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dk2"/>
              </a:buClr>
              <a:buSzPts val="1300"/>
              <a:buFont typeface="Calibri"/>
              <a:buChar char="●"/>
              <a:defRPr sz="1300">
                <a:solidFill>
                  <a:schemeClr val="dk2"/>
                </a:solidFill>
                <a:latin typeface="Calibri"/>
                <a:ea typeface="Calibri"/>
                <a:cs typeface="Calibri"/>
                <a:sym typeface="Calibri"/>
              </a:defRPr>
            </a:lvl1pPr>
            <a:lvl2pPr indent="-298450" lvl="1" marL="9144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2pPr>
            <a:lvl3pPr indent="-298450" lvl="2" marL="13716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3pPr>
            <a:lvl4pPr indent="-298450" lvl="3" marL="18288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4pPr>
            <a:lvl5pPr indent="-298450" lvl="4" marL="22860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5pPr>
            <a:lvl6pPr indent="-298450" lvl="5" marL="27432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6pPr>
            <a:lvl7pPr indent="-298450" lvl="6" marL="32004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7pPr>
            <a:lvl8pPr indent="-298450" lvl="7" marL="36576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8pPr>
            <a:lvl9pPr indent="-298450" lvl="8" marL="41148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9pPr>
          </a:lstStyle>
          <a:p/>
        </p:txBody>
      </p:sp>
      <p:sp>
        <p:nvSpPr>
          <p:cNvPr id="8" name="Google Shape;8;p1"/>
          <p:cNvSpPr txBox="1"/>
          <p:nvPr>
            <p:ph idx="12" type="sldNum"/>
          </p:nvPr>
        </p:nvSpPr>
        <p:spPr>
          <a:xfrm>
            <a:off x="8390734" y="4543668"/>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Nunito"/>
                <a:ea typeface="Nunito"/>
                <a:cs typeface="Nunito"/>
                <a:sym typeface="Nunito"/>
              </a:defRPr>
            </a:lvl1pPr>
            <a:lvl2pPr lvl="1" algn="r">
              <a:buNone/>
              <a:defRPr sz="1000">
                <a:solidFill>
                  <a:schemeClr val="dk2"/>
                </a:solidFill>
                <a:latin typeface="Nunito"/>
                <a:ea typeface="Nunito"/>
                <a:cs typeface="Nunito"/>
                <a:sym typeface="Nunito"/>
              </a:defRPr>
            </a:lvl2pPr>
            <a:lvl3pPr lvl="2" algn="r">
              <a:buNone/>
              <a:defRPr sz="1000">
                <a:solidFill>
                  <a:schemeClr val="dk2"/>
                </a:solidFill>
                <a:latin typeface="Nunito"/>
                <a:ea typeface="Nunito"/>
                <a:cs typeface="Nunito"/>
                <a:sym typeface="Nunito"/>
              </a:defRPr>
            </a:lvl3pPr>
            <a:lvl4pPr lvl="3" algn="r">
              <a:buNone/>
              <a:defRPr sz="1000">
                <a:solidFill>
                  <a:schemeClr val="dk2"/>
                </a:solidFill>
                <a:latin typeface="Nunito"/>
                <a:ea typeface="Nunito"/>
                <a:cs typeface="Nunito"/>
                <a:sym typeface="Nunito"/>
              </a:defRPr>
            </a:lvl4pPr>
            <a:lvl5pPr lvl="4" algn="r">
              <a:buNone/>
              <a:defRPr sz="1000">
                <a:solidFill>
                  <a:schemeClr val="dk2"/>
                </a:solidFill>
                <a:latin typeface="Nunito"/>
                <a:ea typeface="Nunito"/>
                <a:cs typeface="Nunito"/>
                <a:sym typeface="Nunito"/>
              </a:defRPr>
            </a:lvl5pPr>
            <a:lvl6pPr lvl="5" algn="r">
              <a:buNone/>
              <a:defRPr sz="1000">
                <a:solidFill>
                  <a:schemeClr val="dk2"/>
                </a:solidFill>
                <a:latin typeface="Nunito"/>
                <a:ea typeface="Nunito"/>
                <a:cs typeface="Nunito"/>
                <a:sym typeface="Nunito"/>
              </a:defRPr>
            </a:lvl6pPr>
            <a:lvl7pPr lvl="6" algn="r">
              <a:buNone/>
              <a:defRPr sz="1000">
                <a:solidFill>
                  <a:schemeClr val="dk2"/>
                </a:solidFill>
                <a:latin typeface="Nunito"/>
                <a:ea typeface="Nunito"/>
                <a:cs typeface="Nunito"/>
                <a:sym typeface="Nunito"/>
              </a:defRPr>
            </a:lvl7pPr>
            <a:lvl8pPr lvl="7" algn="r">
              <a:buNone/>
              <a:defRPr sz="1000">
                <a:solidFill>
                  <a:schemeClr val="dk2"/>
                </a:solidFill>
                <a:latin typeface="Nunito"/>
                <a:ea typeface="Nunito"/>
                <a:cs typeface="Nunito"/>
                <a:sym typeface="Nunito"/>
              </a:defRPr>
            </a:lvl8pPr>
            <a:lvl9pPr lvl="8" algn="r">
              <a:buNone/>
              <a:defRPr sz="1000">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transition spd="med">
    <p:fade thruBlk="1"/>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5.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hyperlink" Target="http://www.youtube.com/watch?v=_W0bSen8Qjg" TargetMode="External"/><Relationship Id="rId4" Type="http://schemas.openxmlformats.org/officeDocument/2006/relationships/image" Target="../media/image1.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6.jpg"/><Relationship Id="rId4" Type="http://schemas.openxmlformats.org/officeDocument/2006/relationships/hyperlink" Target="http://www.youtube.com/watch?v=_W0bSen8Qjg" TargetMode="External"/><Relationship Id="rId5" Type="http://schemas.openxmlformats.org/officeDocument/2006/relationships/image" Target="../media/image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5.png"/><Relationship Id="rId4" Type="http://schemas.openxmlformats.org/officeDocument/2006/relationships/image" Target="../media/image13.png"/><Relationship Id="rId5" Type="http://schemas.openxmlformats.org/officeDocument/2006/relationships/hyperlink" Target="mailto:j.chard.maine@gmail.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6.jpg"/><Relationship Id="rId4" Type="http://schemas.openxmlformats.org/officeDocument/2006/relationships/image" Target="../media/image11.jpg"/><Relationship Id="rId5" Type="http://schemas.openxmlformats.org/officeDocument/2006/relationships/hyperlink" Target="https://www.youtube.com/watch?v=4ASKMcdCc3g" TargetMode="External"/><Relationship Id="rId6" Type="http://schemas.openxmlformats.org/officeDocument/2006/relationships/image" Target="../media/image12.jpg"/><Relationship Id="rId7" Type="http://schemas.openxmlformats.org/officeDocument/2006/relationships/hyperlink" Target="http://www.youtube.com/watch?v=4ASKMcdCc3g" TargetMode="External"/><Relationship Id="rId8" Type="http://schemas.openxmlformats.org/officeDocument/2006/relationships/image" Target="../media/image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hyperlink" Target="http://www.youtube.com/watch?v=Nd3dbugG00g" TargetMode="External"/><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4.png"/><Relationship Id="rId4" Type="http://schemas.openxmlformats.org/officeDocument/2006/relationships/hyperlink" Target="http://www.youtube.com/watch?v=_W0bSen8Qjg" TargetMode="External"/><Relationship Id="rId5" Type="http://schemas.openxmlformats.org/officeDocument/2006/relationships/image" Target="../media/image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0.png"/><Relationship Id="rId4" Type="http://schemas.openxmlformats.org/officeDocument/2006/relationships/hyperlink" Target="https://www.nytimes.com/column/learning-whats-going-on-in-this-picture?%20airforce%20one&amp;page=4"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13"/>
          <p:cNvSpPr txBox="1"/>
          <p:nvPr>
            <p:ph type="ctrTitle"/>
          </p:nvPr>
        </p:nvSpPr>
        <p:spPr>
          <a:xfrm>
            <a:off x="542100" y="1102175"/>
            <a:ext cx="8059800" cy="1423800"/>
          </a:xfrm>
          <a:prstGeom prst="rect">
            <a:avLst/>
          </a:prstGeom>
          <a:solidFill>
            <a:schemeClr val="accent1"/>
          </a:solidFill>
        </p:spPr>
        <p:txBody>
          <a:bodyPr anchorCtr="0" anchor="ctr" bIns="91425" lIns="91425" spcFirstLastPara="1" rIns="91425" wrap="square" tIns="91425">
            <a:normAutofit/>
          </a:bodyPr>
          <a:lstStyle/>
          <a:p>
            <a:pPr indent="0" lvl="0" marL="0" rtl="0" algn="ctr">
              <a:spcBef>
                <a:spcPts val="0"/>
              </a:spcBef>
              <a:spcAft>
                <a:spcPts val="0"/>
              </a:spcAft>
              <a:buNone/>
            </a:pPr>
            <a:r>
              <a:rPr lang="en">
                <a:solidFill>
                  <a:srgbClr val="FF0000"/>
                </a:solidFill>
                <a:latin typeface="Montserrat Black"/>
                <a:ea typeface="Montserrat Black"/>
                <a:cs typeface="Montserrat Black"/>
                <a:sym typeface="Montserrat Black"/>
              </a:rPr>
              <a:t>Who’s Doing The Talking?</a:t>
            </a:r>
            <a:endParaRPr>
              <a:solidFill>
                <a:srgbClr val="FF0000"/>
              </a:solidFill>
              <a:latin typeface="Montserrat Black"/>
              <a:ea typeface="Montserrat Black"/>
              <a:cs typeface="Montserrat Black"/>
              <a:sym typeface="Montserrat Black"/>
            </a:endParaRPr>
          </a:p>
        </p:txBody>
      </p:sp>
      <p:sp>
        <p:nvSpPr>
          <p:cNvPr id="129" name="Google Shape;129;p13"/>
          <p:cNvSpPr txBox="1"/>
          <p:nvPr>
            <p:ph idx="1" type="subTitle"/>
          </p:nvPr>
        </p:nvSpPr>
        <p:spPr>
          <a:xfrm>
            <a:off x="1782875" y="2652125"/>
            <a:ext cx="5437200" cy="1527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solidFill>
                  <a:srgbClr val="FF0000"/>
                </a:solidFill>
              </a:rPr>
              <a:t>Joshua Chard, MSEd</a:t>
            </a:r>
            <a:endParaRPr b="1">
              <a:solidFill>
                <a:srgbClr val="FF0000"/>
              </a:solidFill>
            </a:endParaRPr>
          </a:p>
          <a:p>
            <a:pPr indent="0" lvl="0" marL="0" rtl="0" algn="l">
              <a:spcBef>
                <a:spcPts val="0"/>
              </a:spcBef>
              <a:spcAft>
                <a:spcPts val="0"/>
              </a:spcAft>
              <a:buNone/>
            </a:pPr>
            <a:r>
              <a:rPr b="1" lang="en">
                <a:solidFill>
                  <a:srgbClr val="FF0000"/>
                </a:solidFill>
              </a:rPr>
              <a:t>Second and Third Grade Looping Teacher</a:t>
            </a:r>
            <a:endParaRPr b="1">
              <a:solidFill>
                <a:srgbClr val="FF0000"/>
              </a:solidFill>
            </a:endParaRPr>
          </a:p>
          <a:p>
            <a:pPr indent="0" lvl="0" marL="0" rtl="0" algn="l">
              <a:spcBef>
                <a:spcPts val="0"/>
              </a:spcBef>
              <a:spcAft>
                <a:spcPts val="0"/>
              </a:spcAft>
              <a:buNone/>
            </a:pPr>
            <a:r>
              <a:rPr b="1" lang="en">
                <a:solidFill>
                  <a:srgbClr val="FF0000"/>
                </a:solidFill>
              </a:rPr>
              <a:t>East End Community School, Portland, Maine</a:t>
            </a:r>
            <a:endParaRPr b="1">
              <a:solidFill>
                <a:srgbClr val="FF0000"/>
              </a:solidFill>
            </a:endParaRPr>
          </a:p>
          <a:p>
            <a:pPr indent="0" lvl="0" marL="0" rtl="0" algn="l">
              <a:spcBef>
                <a:spcPts val="0"/>
              </a:spcBef>
              <a:spcAft>
                <a:spcPts val="0"/>
              </a:spcAft>
              <a:buNone/>
            </a:pPr>
            <a:r>
              <a:rPr b="1" lang="en">
                <a:solidFill>
                  <a:srgbClr val="FF0000"/>
                </a:solidFill>
              </a:rPr>
              <a:t>2024 Maine Teacher of the Year</a:t>
            </a:r>
            <a:endParaRPr b="1">
              <a:solidFill>
                <a:srgbClr val="FF0000"/>
              </a:solidFill>
            </a:endParaRPr>
          </a:p>
          <a:p>
            <a:pPr indent="0" lvl="0" marL="0" rtl="0" algn="l">
              <a:spcBef>
                <a:spcPts val="0"/>
              </a:spcBef>
              <a:spcAft>
                <a:spcPts val="0"/>
              </a:spcAft>
              <a:buNone/>
            </a:pPr>
            <a:r>
              <a:rPr b="1" lang="en">
                <a:solidFill>
                  <a:srgbClr val="FF0000"/>
                </a:solidFill>
              </a:rPr>
              <a:t>Maine DOE Arts Integration Fellow</a:t>
            </a:r>
            <a:endParaRPr b="1">
              <a:solidFill>
                <a:srgbClr val="FF0000"/>
              </a:solidFill>
            </a:endParaRPr>
          </a:p>
        </p:txBody>
      </p:sp>
      <p:pic>
        <p:nvPicPr>
          <p:cNvPr id="130" name="Google Shape;130;p13"/>
          <p:cNvPicPr preferRelativeResize="0"/>
          <p:nvPr/>
        </p:nvPicPr>
        <p:blipFill>
          <a:blip r:embed="rId3">
            <a:alphaModFix/>
          </a:blip>
          <a:stretch>
            <a:fillRect/>
          </a:stretch>
        </p:blipFill>
        <p:spPr>
          <a:xfrm>
            <a:off x="6037875" y="2652124"/>
            <a:ext cx="1417775" cy="198467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22"/>
          <p:cNvSpPr txBox="1"/>
          <p:nvPr>
            <p:ph type="title"/>
          </p:nvPr>
        </p:nvSpPr>
        <p:spPr>
          <a:xfrm>
            <a:off x="819150" y="414800"/>
            <a:ext cx="7505700" cy="746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And here is what was actually happening….</a:t>
            </a:r>
            <a:endParaRPr/>
          </a:p>
        </p:txBody>
      </p:sp>
      <p:sp>
        <p:nvSpPr>
          <p:cNvPr id="189" name="Google Shape;189;p22"/>
          <p:cNvSpPr txBox="1"/>
          <p:nvPr>
            <p:ph idx="1" type="body"/>
          </p:nvPr>
        </p:nvSpPr>
        <p:spPr>
          <a:xfrm>
            <a:off x="819150" y="1161500"/>
            <a:ext cx="7505700" cy="2851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600">
                <a:solidFill>
                  <a:srgbClr val="000000"/>
                </a:solidFill>
                <a:highlight>
                  <a:srgbClr val="FFFFFF"/>
                </a:highlight>
                <a:latin typeface="Georgia"/>
                <a:ea typeface="Georgia"/>
                <a:cs typeface="Georgia"/>
                <a:sym typeface="Georgia"/>
              </a:rPr>
              <a:t>The original caption reads:</a:t>
            </a:r>
            <a:endParaRPr sz="1600">
              <a:solidFill>
                <a:srgbClr val="000000"/>
              </a:solidFill>
              <a:highlight>
                <a:srgbClr val="FFFFFF"/>
              </a:highlight>
              <a:latin typeface="Georgia"/>
              <a:ea typeface="Georgia"/>
              <a:cs typeface="Georgia"/>
              <a:sym typeface="Georgia"/>
            </a:endParaRPr>
          </a:p>
          <a:p>
            <a:pPr indent="0" lvl="0" marL="0" rtl="0" algn="l">
              <a:spcBef>
                <a:spcPts val="1100"/>
              </a:spcBef>
              <a:spcAft>
                <a:spcPts val="0"/>
              </a:spcAft>
              <a:buNone/>
            </a:pPr>
            <a:r>
              <a:rPr i="1" lang="en" sz="1700">
                <a:solidFill>
                  <a:srgbClr val="000000"/>
                </a:solidFill>
                <a:highlight>
                  <a:srgbClr val="FFFFFF"/>
                </a:highlight>
                <a:latin typeface="Georgia"/>
                <a:ea typeface="Georgia"/>
                <a:cs typeface="Georgia"/>
                <a:sym typeface="Georgia"/>
              </a:rPr>
              <a:t>Equipped with branches of pine trees and cow bells, so-called Silvesterchlaeuse (New Years Clauses) walk from house to house in Waldstaff, Switzerland, to offer their best wishes for the New Year to the farmers of the region. After their singing and dancing performance, the Silvesterchlaeuse receive food, hot drinks or money.</a:t>
            </a:r>
            <a:endParaRPr i="1" sz="1700">
              <a:solidFill>
                <a:srgbClr val="000000"/>
              </a:solidFill>
              <a:highlight>
                <a:srgbClr val="FFFFFF"/>
              </a:highlight>
              <a:latin typeface="Georgia"/>
              <a:ea typeface="Georgia"/>
              <a:cs typeface="Georgia"/>
              <a:sym typeface="Georgia"/>
            </a:endParaRPr>
          </a:p>
          <a:p>
            <a:pPr indent="0" lvl="0" marL="0" rtl="0" algn="l">
              <a:spcBef>
                <a:spcPts val="0"/>
              </a:spcBef>
              <a:spcAft>
                <a:spcPts val="0"/>
              </a:spcAft>
              <a:buNone/>
            </a:pPr>
            <a:r>
              <a:t/>
            </a:r>
            <a:endParaRPr sz="1600">
              <a:solidFill>
                <a:srgbClr val="000000"/>
              </a:solidFill>
              <a:highlight>
                <a:srgbClr val="FFFFFF"/>
              </a:highlight>
              <a:latin typeface="Georgia"/>
              <a:ea typeface="Georgia"/>
              <a:cs typeface="Georgia"/>
              <a:sym typeface="Georgia"/>
            </a:endParaRPr>
          </a:p>
          <a:p>
            <a:pPr indent="0" lvl="0" marL="0" rtl="0" algn="l">
              <a:spcBef>
                <a:spcPts val="1100"/>
              </a:spcBef>
              <a:spcAft>
                <a:spcPts val="0"/>
              </a:spcAft>
              <a:buNone/>
            </a:pPr>
            <a:r>
              <a:rPr lang="en" sz="1600">
                <a:solidFill>
                  <a:srgbClr val="000000"/>
                </a:solidFill>
                <a:highlight>
                  <a:srgbClr val="FFFFFF"/>
                </a:highlight>
                <a:latin typeface="Georgia"/>
                <a:ea typeface="Georgia"/>
                <a:cs typeface="Georgia"/>
                <a:sym typeface="Georgia"/>
              </a:rPr>
              <a:t>The photographer is Ennio Leanza.</a:t>
            </a:r>
            <a:endParaRPr sz="1600">
              <a:solidFill>
                <a:srgbClr val="000000"/>
              </a:solidFill>
              <a:highlight>
                <a:srgbClr val="FFFFFF"/>
              </a:highlight>
              <a:latin typeface="Georgia"/>
              <a:ea typeface="Georgia"/>
              <a:cs typeface="Georgia"/>
              <a:sym typeface="Georgia"/>
            </a:endParaRPr>
          </a:p>
          <a:p>
            <a:pPr indent="0" lvl="0" marL="0" rtl="0" algn="l">
              <a:spcBef>
                <a:spcPts val="1100"/>
              </a:spcBef>
              <a:spcAft>
                <a:spcPts val="0"/>
              </a:spcAft>
              <a:buNone/>
            </a:pPr>
            <a:r>
              <a:rPr lang="en" sz="1600">
                <a:solidFill>
                  <a:srgbClr val="000000"/>
                </a:solidFill>
                <a:highlight>
                  <a:srgbClr val="FFFF00"/>
                </a:highlight>
                <a:latin typeface="Courier New"/>
                <a:ea typeface="Courier New"/>
                <a:cs typeface="Courier New"/>
                <a:sym typeface="Courier New"/>
              </a:rPr>
              <a:t>Take 5 minutes of quiet reflection to think about how you might use these images in your classroom.</a:t>
            </a:r>
            <a:endParaRPr sz="1600">
              <a:solidFill>
                <a:srgbClr val="000000"/>
              </a:solidFill>
              <a:highlight>
                <a:srgbClr val="FFFF00"/>
              </a:highlight>
              <a:latin typeface="Courier New"/>
              <a:ea typeface="Courier New"/>
              <a:cs typeface="Courier New"/>
              <a:sym typeface="Courier New"/>
            </a:endParaRPr>
          </a:p>
          <a:p>
            <a:pPr indent="0" lvl="0" marL="0" rtl="0" algn="l">
              <a:spcBef>
                <a:spcPts val="1100"/>
              </a:spcBef>
              <a:spcAft>
                <a:spcPts val="1200"/>
              </a:spcAft>
              <a:buNone/>
            </a:pPr>
            <a:r>
              <a:t/>
            </a:r>
            <a:endParaRPr sz="1800"/>
          </a:p>
        </p:txBody>
      </p:sp>
      <p:pic>
        <p:nvPicPr>
          <p:cNvPr descr="This timer counts down silently until it reaches 0:00, then a police siren sounds to alert you that time is up." id="190" name="Google Shape;190;p22" title="5 Minute Timer">
            <a:hlinkClick r:id="rId3"/>
          </p:cNvPr>
          <p:cNvPicPr preferRelativeResize="0"/>
          <p:nvPr/>
        </p:nvPicPr>
        <p:blipFill>
          <a:blip r:embed="rId4">
            <a:alphaModFix/>
          </a:blip>
          <a:stretch>
            <a:fillRect/>
          </a:stretch>
        </p:blipFill>
        <p:spPr>
          <a:xfrm>
            <a:off x="7668775" y="4281625"/>
            <a:ext cx="885425" cy="4980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0"/>
                                        </p:tgtEl>
                                        <p:attrNameLst>
                                          <p:attrName>style.visibility</p:attrName>
                                        </p:attrNameLst>
                                      </p:cBhvr>
                                      <p:to>
                                        <p:strVal val="visible"/>
                                      </p:to>
                                    </p:set>
                                    <p:animEffect filter="fade" transition="in">
                                      <p:cBhvr>
                                        <p:cTn dur="1000"/>
                                        <p:tgtEl>
                                          <p:spTgt spid="1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23"/>
          <p:cNvSpPr txBox="1"/>
          <p:nvPr>
            <p:ph type="title"/>
          </p:nvPr>
        </p:nvSpPr>
        <p:spPr>
          <a:xfrm>
            <a:off x="819150" y="567275"/>
            <a:ext cx="7505700" cy="6348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a:solidFill>
                  <a:srgbClr val="FF0000"/>
                </a:solidFill>
                <a:latin typeface="Caveat"/>
                <a:ea typeface="Caveat"/>
                <a:cs typeface="Caveat"/>
                <a:sym typeface="Caveat"/>
              </a:rPr>
              <a:t>Closing Circle</a:t>
            </a:r>
            <a:endParaRPr b="1">
              <a:solidFill>
                <a:srgbClr val="FF0000"/>
              </a:solidFill>
              <a:latin typeface="Caveat"/>
              <a:ea typeface="Caveat"/>
              <a:cs typeface="Caveat"/>
              <a:sym typeface="Caveat"/>
            </a:endParaRPr>
          </a:p>
        </p:txBody>
      </p:sp>
      <p:sp>
        <p:nvSpPr>
          <p:cNvPr id="196" name="Google Shape;196;p23"/>
          <p:cNvSpPr txBox="1"/>
          <p:nvPr/>
        </p:nvSpPr>
        <p:spPr>
          <a:xfrm>
            <a:off x="810400" y="1389050"/>
            <a:ext cx="7779900" cy="477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900">
                <a:solidFill>
                  <a:schemeClr val="dk2"/>
                </a:solidFill>
                <a:latin typeface="Calibri"/>
                <a:ea typeface="Calibri"/>
                <a:cs typeface="Calibri"/>
                <a:sym typeface="Calibri"/>
              </a:rPr>
              <a:t>Everyone get up and form a large circle around the perimeter of the room.</a:t>
            </a:r>
            <a:endParaRPr sz="1900">
              <a:solidFill>
                <a:schemeClr val="dk2"/>
              </a:solidFill>
              <a:latin typeface="Calibri"/>
              <a:ea typeface="Calibri"/>
              <a:cs typeface="Calibri"/>
              <a:sym typeface="Calibri"/>
            </a:endParaRPr>
          </a:p>
        </p:txBody>
      </p:sp>
      <p:sp>
        <p:nvSpPr>
          <p:cNvPr id="197" name="Google Shape;197;p23"/>
          <p:cNvSpPr txBox="1"/>
          <p:nvPr/>
        </p:nvSpPr>
        <p:spPr>
          <a:xfrm>
            <a:off x="819150" y="2053025"/>
            <a:ext cx="79467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900">
                <a:solidFill>
                  <a:schemeClr val="dk2"/>
                </a:solidFill>
                <a:latin typeface="Calibri"/>
                <a:ea typeface="Calibri"/>
                <a:cs typeface="Calibri"/>
                <a:sym typeface="Calibri"/>
              </a:rPr>
              <a:t>Today’s question is: “If you could go on a trip to anywhere, where would it be and why do you want to go there?”</a:t>
            </a:r>
            <a:endParaRPr sz="1900">
              <a:solidFill>
                <a:schemeClr val="dk2"/>
              </a:solidFill>
              <a:latin typeface="Calibri"/>
              <a:ea typeface="Calibri"/>
              <a:cs typeface="Calibri"/>
              <a:sym typeface="Calibri"/>
            </a:endParaRPr>
          </a:p>
        </p:txBody>
      </p:sp>
      <p:sp>
        <p:nvSpPr>
          <p:cNvPr id="198" name="Google Shape;198;p23"/>
          <p:cNvSpPr txBox="1"/>
          <p:nvPr/>
        </p:nvSpPr>
        <p:spPr>
          <a:xfrm>
            <a:off x="877950" y="2890425"/>
            <a:ext cx="7887900" cy="1062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900">
                <a:solidFill>
                  <a:schemeClr val="dk2"/>
                </a:solidFill>
                <a:latin typeface="Calibri"/>
                <a:ea typeface="Calibri"/>
                <a:cs typeface="Calibri"/>
                <a:sym typeface="Calibri"/>
              </a:rPr>
              <a:t>Take 1 minute of think time to come up with your idea. Only the person holding the Talkative Duck can speak. Pass the duck to the next person. If you don’t have an idea, you may pass.</a:t>
            </a:r>
            <a:endParaRPr sz="1900">
              <a:solidFill>
                <a:schemeClr val="dk2"/>
              </a:solidFill>
              <a:latin typeface="Calibri"/>
              <a:ea typeface="Calibri"/>
              <a:cs typeface="Calibri"/>
              <a:sym typeface="Calibri"/>
            </a:endParaRPr>
          </a:p>
        </p:txBody>
      </p:sp>
      <p:pic>
        <p:nvPicPr>
          <p:cNvPr id="199" name="Google Shape;199;p23"/>
          <p:cNvPicPr preferRelativeResize="0"/>
          <p:nvPr/>
        </p:nvPicPr>
        <p:blipFill>
          <a:blip r:embed="rId3">
            <a:alphaModFix/>
          </a:blip>
          <a:stretch>
            <a:fillRect/>
          </a:stretch>
        </p:blipFill>
        <p:spPr>
          <a:xfrm>
            <a:off x="6594975" y="3585600"/>
            <a:ext cx="1049775" cy="1287749"/>
          </a:xfrm>
          <a:prstGeom prst="rect">
            <a:avLst/>
          </a:prstGeom>
          <a:noFill/>
          <a:ln>
            <a:noFill/>
          </a:ln>
        </p:spPr>
      </p:pic>
      <p:sp>
        <p:nvSpPr>
          <p:cNvPr id="200" name="Google Shape;200;p23"/>
          <p:cNvSpPr txBox="1"/>
          <p:nvPr/>
        </p:nvSpPr>
        <p:spPr>
          <a:xfrm>
            <a:off x="877950" y="3952425"/>
            <a:ext cx="3998100" cy="785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dk2"/>
                </a:solidFill>
                <a:latin typeface="Calibri"/>
                <a:ea typeface="Calibri"/>
                <a:cs typeface="Calibri"/>
                <a:sym typeface="Calibri"/>
              </a:rPr>
              <a:t>Reflection question: Every moment with students is precious. What is the value of making time for an activity like this?</a:t>
            </a:r>
            <a:endParaRPr sz="1300">
              <a:solidFill>
                <a:schemeClr val="dk2"/>
              </a:solidFill>
              <a:latin typeface="Calibri"/>
              <a:ea typeface="Calibri"/>
              <a:cs typeface="Calibri"/>
              <a:sym typeface="Calibri"/>
            </a:endParaRPr>
          </a:p>
        </p:txBody>
      </p:sp>
      <p:pic>
        <p:nvPicPr>
          <p:cNvPr descr="This timer counts down silently until it reaches 0:00, then a police siren sounds to alert you that time is up." id="201" name="Google Shape;201;p23" title="5 Minute Timer">
            <a:hlinkClick r:id="rId4"/>
          </p:cNvPr>
          <p:cNvPicPr preferRelativeResize="0"/>
          <p:nvPr/>
        </p:nvPicPr>
        <p:blipFill>
          <a:blip r:embed="rId5">
            <a:alphaModFix/>
          </a:blip>
          <a:stretch>
            <a:fillRect/>
          </a:stretch>
        </p:blipFill>
        <p:spPr>
          <a:xfrm>
            <a:off x="5256783" y="4020325"/>
            <a:ext cx="957466" cy="5385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1"/>
                                        </p:tgtEl>
                                        <p:attrNameLst>
                                          <p:attrName>style.visibility</p:attrName>
                                        </p:attrNameLst>
                                      </p:cBhvr>
                                      <p:to>
                                        <p:strVal val="visible"/>
                                      </p:to>
                                    </p:set>
                                    <p:animEffect filter="fade" transition="in">
                                      <p:cBhvr>
                                        <p:cTn dur="1000"/>
                                        <p:tgtEl>
                                          <p:spTgt spid="20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24"/>
          <p:cNvSpPr txBox="1"/>
          <p:nvPr>
            <p:ph type="title"/>
          </p:nvPr>
        </p:nvSpPr>
        <p:spPr>
          <a:xfrm>
            <a:off x="324150" y="351175"/>
            <a:ext cx="8495700" cy="4457400"/>
          </a:xfrm>
          <a:prstGeom prst="rect">
            <a:avLst/>
          </a:prstGeom>
          <a:solidFill>
            <a:schemeClr val="accent4"/>
          </a:solidFill>
        </p:spPr>
        <p:txBody>
          <a:bodyPr anchorCtr="0" anchor="t" bIns="91425" lIns="91425" spcFirstLastPara="1" rIns="91425" wrap="square" tIns="91425">
            <a:normAutofit/>
          </a:bodyPr>
          <a:lstStyle/>
          <a:p>
            <a:pPr indent="0" lvl="0" marL="0" rtl="0" algn="ctr">
              <a:spcBef>
                <a:spcPts val="0"/>
              </a:spcBef>
              <a:spcAft>
                <a:spcPts val="0"/>
              </a:spcAft>
              <a:buNone/>
            </a:pPr>
            <a:r>
              <a:rPr b="1" lang="en" sz="6700">
                <a:solidFill>
                  <a:srgbClr val="FF0000"/>
                </a:solidFill>
                <a:latin typeface="Comfortaa"/>
                <a:ea typeface="Comfortaa"/>
                <a:cs typeface="Comfortaa"/>
                <a:sym typeface="Comfortaa"/>
              </a:rPr>
              <a:t>Questions</a:t>
            </a:r>
            <a:endParaRPr b="1" sz="6700">
              <a:solidFill>
                <a:srgbClr val="FF0000"/>
              </a:solidFill>
              <a:latin typeface="Comfortaa"/>
              <a:ea typeface="Comfortaa"/>
              <a:cs typeface="Comfortaa"/>
              <a:sym typeface="Comfortaa"/>
            </a:endParaRPr>
          </a:p>
          <a:p>
            <a:pPr indent="0" lvl="0" marL="0" rtl="0" algn="l">
              <a:spcBef>
                <a:spcPts val="0"/>
              </a:spcBef>
              <a:spcAft>
                <a:spcPts val="0"/>
              </a:spcAft>
              <a:buNone/>
            </a:pPr>
            <a:r>
              <a:t/>
            </a:r>
            <a:endParaRPr b="1" sz="6700">
              <a:solidFill>
                <a:srgbClr val="FF0000"/>
              </a:solidFill>
              <a:latin typeface="Comfortaa"/>
              <a:ea typeface="Comfortaa"/>
              <a:cs typeface="Comfortaa"/>
              <a:sym typeface="Comfortaa"/>
            </a:endParaRPr>
          </a:p>
        </p:txBody>
      </p:sp>
      <p:pic>
        <p:nvPicPr>
          <p:cNvPr id="207" name="Google Shape;207;p24"/>
          <p:cNvPicPr preferRelativeResize="0"/>
          <p:nvPr/>
        </p:nvPicPr>
        <p:blipFill>
          <a:blip r:embed="rId3">
            <a:alphaModFix/>
          </a:blip>
          <a:stretch>
            <a:fillRect/>
          </a:stretch>
        </p:blipFill>
        <p:spPr>
          <a:xfrm>
            <a:off x="756350" y="1354800"/>
            <a:ext cx="7496202" cy="33793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900FF"/>
        </a:solidFill>
      </p:bgPr>
    </p:bg>
    <p:spTree>
      <p:nvGrpSpPr>
        <p:cNvPr id="211" name="Shape 211"/>
        <p:cNvGrpSpPr/>
        <p:nvPr/>
      </p:nvGrpSpPr>
      <p:grpSpPr>
        <a:xfrm>
          <a:off x="0" y="0"/>
          <a:ext cx="0" cy="0"/>
          <a:chOff x="0" y="0"/>
          <a:chExt cx="0" cy="0"/>
        </a:xfrm>
      </p:grpSpPr>
      <p:pic>
        <p:nvPicPr>
          <p:cNvPr id="212" name="Google Shape;212;p25"/>
          <p:cNvPicPr preferRelativeResize="0"/>
          <p:nvPr/>
        </p:nvPicPr>
        <p:blipFill>
          <a:blip r:embed="rId3">
            <a:alphaModFix/>
          </a:blip>
          <a:stretch>
            <a:fillRect/>
          </a:stretch>
        </p:blipFill>
        <p:spPr>
          <a:xfrm>
            <a:off x="5629725" y="767313"/>
            <a:ext cx="2811925" cy="2811925"/>
          </a:xfrm>
          <a:prstGeom prst="rect">
            <a:avLst/>
          </a:prstGeom>
          <a:noFill/>
          <a:ln>
            <a:noFill/>
          </a:ln>
        </p:spPr>
      </p:pic>
      <p:pic>
        <p:nvPicPr>
          <p:cNvPr id="213" name="Google Shape;213;p25"/>
          <p:cNvPicPr preferRelativeResize="0"/>
          <p:nvPr/>
        </p:nvPicPr>
        <p:blipFill>
          <a:blip r:embed="rId4">
            <a:alphaModFix/>
          </a:blip>
          <a:stretch>
            <a:fillRect/>
          </a:stretch>
        </p:blipFill>
        <p:spPr>
          <a:xfrm>
            <a:off x="814200" y="497200"/>
            <a:ext cx="3082049" cy="3082049"/>
          </a:xfrm>
          <a:prstGeom prst="rect">
            <a:avLst/>
          </a:prstGeom>
          <a:noFill/>
          <a:ln>
            <a:noFill/>
          </a:ln>
        </p:spPr>
      </p:pic>
      <p:sp>
        <p:nvSpPr>
          <p:cNvPr id="214" name="Google Shape;214;p25"/>
          <p:cNvSpPr txBox="1"/>
          <p:nvPr/>
        </p:nvSpPr>
        <p:spPr>
          <a:xfrm>
            <a:off x="864425" y="3660300"/>
            <a:ext cx="3322500" cy="1185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dk2"/>
                </a:solidFill>
                <a:latin typeface="Calibri"/>
                <a:ea typeface="Calibri"/>
                <a:cs typeface="Calibri"/>
                <a:sym typeface="Calibri"/>
              </a:rPr>
              <a:t>Joshua Chard, MSEd</a:t>
            </a:r>
            <a:endParaRPr sz="1300">
              <a:solidFill>
                <a:schemeClr val="dk2"/>
              </a:solidFill>
              <a:latin typeface="Calibri"/>
              <a:ea typeface="Calibri"/>
              <a:cs typeface="Calibri"/>
              <a:sym typeface="Calibri"/>
            </a:endParaRPr>
          </a:p>
          <a:p>
            <a:pPr indent="0" lvl="0" marL="0" rtl="0" algn="l">
              <a:spcBef>
                <a:spcPts val="0"/>
              </a:spcBef>
              <a:spcAft>
                <a:spcPts val="0"/>
              </a:spcAft>
              <a:buNone/>
            </a:pPr>
            <a:r>
              <a:rPr lang="en" sz="1300">
                <a:solidFill>
                  <a:schemeClr val="dk2"/>
                </a:solidFill>
                <a:latin typeface="Calibri"/>
                <a:ea typeface="Calibri"/>
                <a:cs typeface="Calibri"/>
                <a:sym typeface="Calibri"/>
              </a:rPr>
              <a:t>Second and Third Grade Looping Teacher</a:t>
            </a:r>
            <a:endParaRPr sz="1300">
              <a:solidFill>
                <a:schemeClr val="dk2"/>
              </a:solidFill>
              <a:latin typeface="Calibri"/>
              <a:ea typeface="Calibri"/>
              <a:cs typeface="Calibri"/>
              <a:sym typeface="Calibri"/>
            </a:endParaRPr>
          </a:p>
          <a:p>
            <a:pPr indent="0" lvl="0" marL="0" rtl="0" algn="l">
              <a:spcBef>
                <a:spcPts val="0"/>
              </a:spcBef>
              <a:spcAft>
                <a:spcPts val="0"/>
              </a:spcAft>
              <a:buNone/>
            </a:pPr>
            <a:r>
              <a:rPr lang="en" sz="1300">
                <a:solidFill>
                  <a:schemeClr val="dk2"/>
                </a:solidFill>
                <a:latin typeface="Calibri"/>
                <a:ea typeface="Calibri"/>
                <a:cs typeface="Calibri"/>
                <a:sym typeface="Calibri"/>
              </a:rPr>
              <a:t>East End Community School, Portland, Maine</a:t>
            </a:r>
            <a:endParaRPr sz="1300">
              <a:solidFill>
                <a:schemeClr val="dk2"/>
              </a:solidFill>
              <a:latin typeface="Calibri"/>
              <a:ea typeface="Calibri"/>
              <a:cs typeface="Calibri"/>
              <a:sym typeface="Calibri"/>
            </a:endParaRPr>
          </a:p>
          <a:p>
            <a:pPr indent="0" lvl="0" marL="0" rtl="0" algn="l">
              <a:spcBef>
                <a:spcPts val="0"/>
              </a:spcBef>
              <a:spcAft>
                <a:spcPts val="0"/>
              </a:spcAft>
              <a:buNone/>
            </a:pPr>
            <a:r>
              <a:rPr lang="en" sz="1300">
                <a:solidFill>
                  <a:schemeClr val="dk2"/>
                </a:solidFill>
                <a:latin typeface="Calibri"/>
                <a:ea typeface="Calibri"/>
                <a:cs typeface="Calibri"/>
                <a:sym typeface="Calibri"/>
              </a:rPr>
              <a:t>2024 Maine Teacher of the Year</a:t>
            </a:r>
            <a:endParaRPr sz="1300">
              <a:solidFill>
                <a:schemeClr val="dk2"/>
              </a:solidFill>
              <a:latin typeface="Calibri"/>
              <a:ea typeface="Calibri"/>
              <a:cs typeface="Calibri"/>
              <a:sym typeface="Calibri"/>
            </a:endParaRPr>
          </a:p>
          <a:p>
            <a:pPr indent="0" lvl="0" marL="0" rtl="0" algn="l">
              <a:spcBef>
                <a:spcPts val="0"/>
              </a:spcBef>
              <a:spcAft>
                <a:spcPts val="0"/>
              </a:spcAft>
              <a:buNone/>
            </a:pPr>
            <a:r>
              <a:rPr lang="en" sz="1300">
                <a:solidFill>
                  <a:schemeClr val="dk2"/>
                </a:solidFill>
                <a:latin typeface="Calibri"/>
                <a:ea typeface="Calibri"/>
                <a:cs typeface="Calibri"/>
                <a:sym typeface="Calibri"/>
              </a:rPr>
              <a:t>Maine DOE Arts Integration Fellow</a:t>
            </a:r>
            <a:endParaRPr sz="1300">
              <a:solidFill>
                <a:schemeClr val="dk2"/>
              </a:solidFill>
              <a:latin typeface="Calibri"/>
              <a:ea typeface="Calibri"/>
              <a:cs typeface="Calibri"/>
              <a:sym typeface="Calibri"/>
            </a:endParaRPr>
          </a:p>
        </p:txBody>
      </p:sp>
      <p:sp>
        <p:nvSpPr>
          <p:cNvPr id="215" name="Google Shape;215;p25"/>
          <p:cNvSpPr txBox="1"/>
          <p:nvPr/>
        </p:nvSpPr>
        <p:spPr>
          <a:xfrm>
            <a:off x="4572000" y="3660300"/>
            <a:ext cx="4599300" cy="985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dk2"/>
                </a:solidFill>
                <a:latin typeface="Calibri"/>
                <a:ea typeface="Calibri"/>
                <a:cs typeface="Calibri"/>
                <a:sym typeface="Calibri"/>
              </a:rPr>
              <a:t>Contact Information:</a:t>
            </a:r>
            <a:endParaRPr sz="1300">
              <a:solidFill>
                <a:schemeClr val="dk2"/>
              </a:solidFill>
              <a:latin typeface="Calibri"/>
              <a:ea typeface="Calibri"/>
              <a:cs typeface="Calibri"/>
              <a:sym typeface="Calibri"/>
            </a:endParaRPr>
          </a:p>
          <a:p>
            <a:pPr indent="0" lvl="0" marL="0" rtl="0" algn="l">
              <a:spcBef>
                <a:spcPts val="0"/>
              </a:spcBef>
              <a:spcAft>
                <a:spcPts val="0"/>
              </a:spcAft>
              <a:buNone/>
            </a:pPr>
            <a:r>
              <a:rPr lang="en" sz="1300">
                <a:solidFill>
                  <a:schemeClr val="dk2"/>
                </a:solidFill>
                <a:latin typeface="Calibri"/>
                <a:ea typeface="Calibri"/>
                <a:cs typeface="Calibri"/>
                <a:sym typeface="Calibri"/>
              </a:rPr>
              <a:t>Email: </a:t>
            </a:r>
            <a:r>
              <a:rPr lang="en" sz="1300" u="sng">
                <a:solidFill>
                  <a:schemeClr val="hlink"/>
                </a:solidFill>
                <a:latin typeface="Calibri"/>
                <a:ea typeface="Calibri"/>
                <a:cs typeface="Calibri"/>
                <a:sym typeface="Calibri"/>
                <a:hlinkClick r:id="rId5"/>
              </a:rPr>
              <a:t>j.chard.maine@gmail.com</a:t>
            </a:r>
            <a:endParaRPr sz="1300">
              <a:solidFill>
                <a:schemeClr val="dk2"/>
              </a:solidFill>
              <a:latin typeface="Calibri"/>
              <a:ea typeface="Calibri"/>
              <a:cs typeface="Calibri"/>
              <a:sym typeface="Calibri"/>
            </a:endParaRPr>
          </a:p>
          <a:p>
            <a:pPr indent="0" lvl="0" marL="0" rtl="0" algn="l">
              <a:spcBef>
                <a:spcPts val="0"/>
              </a:spcBef>
              <a:spcAft>
                <a:spcPts val="0"/>
              </a:spcAft>
              <a:buNone/>
            </a:pPr>
            <a:r>
              <a:rPr lang="en" sz="1300">
                <a:solidFill>
                  <a:schemeClr val="dk2"/>
                </a:solidFill>
                <a:latin typeface="Calibri"/>
                <a:ea typeface="Calibri"/>
                <a:cs typeface="Calibri"/>
                <a:sym typeface="Calibri"/>
              </a:rPr>
              <a:t>Facebook: @Joshua Chard, 2024 Maine </a:t>
            </a:r>
            <a:r>
              <a:rPr lang="en" sz="1300">
                <a:solidFill>
                  <a:schemeClr val="dk2"/>
                </a:solidFill>
                <a:latin typeface="Calibri"/>
                <a:ea typeface="Calibri"/>
                <a:cs typeface="Calibri"/>
                <a:sym typeface="Calibri"/>
              </a:rPr>
              <a:t>Teacher</a:t>
            </a:r>
            <a:r>
              <a:rPr lang="en" sz="1300">
                <a:solidFill>
                  <a:schemeClr val="dk2"/>
                </a:solidFill>
                <a:latin typeface="Calibri"/>
                <a:ea typeface="Calibri"/>
                <a:cs typeface="Calibri"/>
                <a:sym typeface="Calibri"/>
              </a:rPr>
              <a:t> of the Year</a:t>
            </a:r>
            <a:endParaRPr sz="1300">
              <a:solidFill>
                <a:schemeClr val="dk2"/>
              </a:solidFill>
              <a:latin typeface="Calibri"/>
              <a:ea typeface="Calibri"/>
              <a:cs typeface="Calibri"/>
              <a:sym typeface="Calibri"/>
            </a:endParaRPr>
          </a:p>
          <a:p>
            <a:pPr indent="0" lvl="0" marL="0" rtl="0" algn="l">
              <a:spcBef>
                <a:spcPts val="0"/>
              </a:spcBef>
              <a:spcAft>
                <a:spcPts val="0"/>
              </a:spcAft>
              <a:buNone/>
            </a:pPr>
            <a:r>
              <a:t/>
            </a:r>
            <a:endParaRPr sz="1300">
              <a:solidFill>
                <a:schemeClr val="dk2"/>
              </a:solidFill>
              <a:latin typeface="Calibri"/>
              <a:ea typeface="Calibri"/>
              <a:cs typeface="Calibri"/>
              <a:sym typeface="Calibri"/>
            </a:endParaRPr>
          </a:p>
        </p:txBody>
      </p:sp>
      <p:sp>
        <p:nvSpPr>
          <p:cNvPr id="216" name="Google Shape;216;p25"/>
          <p:cNvSpPr txBox="1"/>
          <p:nvPr/>
        </p:nvSpPr>
        <p:spPr>
          <a:xfrm>
            <a:off x="4571650" y="432225"/>
            <a:ext cx="45993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dk2"/>
                </a:solidFill>
                <a:latin typeface="Calibri"/>
                <a:ea typeface="Calibri"/>
                <a:cs typeface="Calibri"/>
                <a:sym typeface="Calibri"/>
              </a:rPr>
              <a:t>To access today’s slideshow:</a:t>
            </a:r>
            <a:endParaRPr sz="1300">
              <a:solidFill>
                <a:schemeClr val="dk2"/>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14"/>
          <p:cNvSpPr txBox="1"/>
          <p:nvPr>
            <p:ph type="title"/>
          </p:nvPr>
        </p:nvSpPr>
        <p:spPr>
          <a:xfrm>
            <a:off x="819150" y="845600"/>
            <a:ext cx="7505700" cy="6813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38761D"/>
                </a:solidFill>
                <a:latin typeface="Montserrat Black"/>
                <a:ea typeface="Montserrat Black"/>
                <a:cs typeface="Montserrat Black"/>
                <a:sym typeface="Montserrat Black"/>
              </a:rPr>
              <a:t>Today’s Goals</a:t>
            </a:r>
            <a:endParaRPr>
              <a:solidFill>
                <a:srgbClr val="38761D"/>
              </a:solidFill>
              <a:latin typeface="Montserrat Black"/>
              <a:ea typeface="Montserrat Black"/>
              <a:cs typeface="Montserrat Black"/>
              <a:sym typeface="Montserrat Black"/>
            </a:endParaRPr>
          </a:p>
          <a:p>
            <a:pPr indent="0" lvl="0" marL="0" rtl="0" algn="l">
              <a:spcBef>
                <a:spcPts val="0"/>
              </a:spcBef>
              <a:spcAft>
                <a:spcPts val="0"/>
              </a:spcAft>
              <a:buNone/>
            </a:pPr>
            <a:r>
              <a:t/>
            </a:r>
            <a:endParaRPr/>
          </a:p>
          <a:p>
            <a:pPr indent="-349249" lvl="0" marL="457200" rtl="0" algn="l">
              <a:spcBef>
                <a:spcPts val="0"/>
              </a:spcBef>
              <a:spcAft>
                <a:spcPts val="0"/>
              </a:spcAft>
              <a:buClr>
                <a:schemeClr val="accent1"/>
              </a:buClr>
              <a:buSzPct val="100000"/>
              <a:buChar char="●"/>
            </a:pPr>
            <a:r>
              <a:rPr lang="en" sz="2111">
                <a:solidFill>
                  <a:schemeClr val="accent1"/>
                </a:solidFill>
              </a:rPr>
              <a:t>Let’s </a:t>
            </a:r>
            <a:r>
              <a:rPr lang="en" sz="2111">
                <a:solidFill>
                  <a:schemeClr val="accent1"/>
                </a:solidFill>
              </a:rPr>
              <a:t>define and differentiate between equity and equality in the context of education, and explain why equity is essential for addressing diverse student needs.</a:t>
            </a:r>
            <a:endParaRPr sz="2111">
              <a:solidFill>
                <a:schemeClr val="accent1"/>
              </a:solidFill>
            </a:endParaRPr>
          </a:p>
          <a:p>
            <a:pPr indent="0" lvl="0" marL="0" rtl="0" algn="l">
              <a:spcBef>
                <a:spcPts val="0"/>
              </a:spcBef>
              <a:spcAft>
                <a:spcPts val="0"/>
              </a:spcAft>
              <a:buNone/>
            </a:pPr>
            <a:r>
              <a:t/>
            </a:r>
            <a:endParaRPr sz="2111">
              <a:solidFill>
                <a:schemeClr val="accent1"/>
              </a:solidFill>
            </a:endParaRPr>
          </a:p>
          <a:p>
            <a:pPr indent="-349249" lvl="0" marL="457200" rtl="0" algn="l">
              <a:spcBef>
                <a:spcPts val="0"/>
              </a:spcBef>
              <a:spcAft>
                <a:spcPts val="0"/>
              </a:spcAft>
              <a:buClr>
                <a:schemeClr val="accent1"/>
              </a:buClr>
              <a:buSzPct val="100000"/>
              <a:buChar char="●"/>
            </a:pPr>
            <a:r>
              <a:rPr lang="en" sz="2111">
                <a:solidFill>
                  <a:schemeClr val="accent1"/>
                </a:solidFill>
              </a:rPr>
              <a:t>Let’s explore structured student discourse strategies that promote equitable participation and give voice to all students.</a:t>
            </a:r>
            <a:endParaRPr sz="2111">
              <a:solidFill>
                <a:schemeClr val="accent1"/>
              </a:solidFill>
            </a:endParaRPr>
          </a:p>
          <a:p>
            <a:pPr indent="0" lvl="0" marL="0" rtl="0" algn="l">
              <a:spcBef>
                <a:spcPts val="0"/>
              </a:spcBef>
              <a:spcAft>
                <a:spcPts val="0"/>
              </a:spcAft>
              <a:buNone/>
            </a:pPr>
            <a:r>
              <a:t/>
            </a:r>
            <a:endParaRPr sz="2111">
              <a:solidFill>
                <a:schemeClr val="accent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pic>
        <p:nvPicPr>
          <p:cNvPr id="140" name="Google Shape;140;p15"/>
          <p:cNvPicPr preferRelativeResize="0"/>
          <p:nvPr/>
        </p:nvPicPr>
        <p:blipFill>
          <a:blip r:embed="rId3">
            <a:alphaModFix/>
          </a:blip>
          <a:stretch>
            <a:fillRect/>
          </a:stretch>
        </p:blipFill>
        <p:spPr>
          <a:xfrm>
            <a:off x="370200" y="355900"/>
            <a:ext cx="2582476" cy="3650975"/>
          </a:xfrm>
          <a:prstGeom prst="rect">
            <a:avLst/>
          </a:prstGeom>
          <a:noFill/>
          <a:ln>
            <a:noFill/>
          </a:ln>
        </p:spPr>
      </p:pic>
      <p:pic>
        <p:nvPicPr>
          <p:cNvPr id="141" name="Google Shape;141;p15"/>
          <p:cNvPicPr preferRelativeResize="0"/>
          <p:nvPr/>
        </p:nvPicPr>
        <p:blipFill>
          <a:blip r:embed="rId4">
            <a:alphaModFix/>
          </a:blip>
          <a:stretch>
            <a:fillRect/>
          </a:stretch>
        </p:blipFill>
        <p:spPr>
          <a:xfrm>
            <a:off x="3202888" y="355900"/>
            <a:ext cx="2738225" cy="3650976"/>
          </a:xfrm>
          <a:prstGeom prst="rect">
            <a:avLst/>
          </a:prstGeom>
          <a:noFill/>
          <a:ln>
            <a:noFill/>
          </a:ln>
        </p:spPr>
      </p:pic>
      <p:pic>
        <p:nvPicPr>
          <p:cNvPr id="142" name="Google Shape;142;p15">
            <a:hlinkClick r:id="rId5"/>
          </p:cNvPr>
          <p:cNvPicPr preferRelativeResize="0"/>
          <p:nvPr/>
        </p:nvPicPr>
        <p:blipFill>
          <a:blip r:embed="rId6">
            <a:alphaModFix/>
          </a:blip>
          <a:stretch>
            <a:fillRect/>
          </a:stretch>
        </p:blipFill>
        <p:spPr>
          <a:xfrm>
            <a:off x="6191325" y="754450"/>
            <a:ext cx="2582475" cy="2582475"/>
          </a:xfrm>
          <a:prstGeom prst="rect">
            <a:avLst/>
          </a:prstGeom>
          <a:noFill/>
          <a:ln>
            <a:noFill/>
          </a:ln>
        </p:spPr>
      </p:pic>
      <p:sp>
        <p:nvSpPr>
          <p:cNvPr id="143" name="Google Shape;143;p15"/>
          <p:cNvSpPr txBox="1"/>
          <p:nvPr/>
        </p:nvSpPr>
        <p:spPr>
          <a:xfrm>
            <a:off x="436275" y="4144650"/>
            <a:ext cx="83466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dk2"/>
                </a:solidFill>
                <a:latin typeface="Calibri"/>
                <a:ea typeface="Calibri"/>
                <a:cs typeface="Calibri"/>
                <a:sym typeface="Calibri"/>
              </a:rPr>
              <a:t>Turn and Talk</a:t>
            </a:r>
            <a:r>
              <a:rPr lang="en" sz="1800">
                <a:solidFill>
                  <a:schemeClr val="dk2"/>
                </a:solidFill>
                <a:latin typeface="Calibri"/>
                <a:ea typeface="Calibri"/>
                <a:cs typeface="Calibri"/>
                <a:sym typeface="Calibri"/>
              </a:rPr>
              <a:t>: Which of these graphics </a:t>
            </a:r>
            <a:r>
              <a:rPr lang="en" sz="1800">
                <a:solidFill>
                  <a:schemeClr val="dk2"/>
                </a:solidFill>
                <a:latin typeface="Calibri"/>
                <a:ea typeface="Calibri"/>
                <a:cs typeface="Calibri"/>
                <a:sym typeface="Calibri"/>
              </a:rPr>
              <a:t>resonates</a:t>
            </a:r>
            <a:r>
              <a:rPr lang="en" sz="1800">
                <a:solidFill>
                  <a:schemeClr val="dk2"/>
                </a:solidFill>
                <a:latin typeface="Calibri"/>
                <a:ea typeface="Calibri"/>
                <a:cs typeface="Calibri"/>
                <a:sym typeface="Calibri"/>
              </a:rPr>
              <a:t> with you? Why does it resonate? How does it relate to what you are already putting into practice?</a:t>
            </a:r>
            <a:endParaRPr sz="1800">
              <a:solidFill>
                <a:schemeClr val="dk2"/>
              </a:solidFill>
              <a:latin typeface="Calibri"/>
              <a:ea typeface="Calibri"/>
              <a:cs typeface="Calibri"/>
              <a:sym typeface="Calibri"/>
            </a:endParaRPr>
          </a:p>
        </p:txBody>
      </p:sp>
      <p:pic>
        <p:nvPicPr>
          <p:cNvPr descr="This timer counts down silently until it reaches 0:00, then a police siren sounds to alert you that time is up." id="144" name="Google Shape;144;p15" title="10 Minute Timer">
            <a:hlinkClick r:id="rId7"/>
          </p:cNvPr>
          <p:cNvPicPr preferRelativeResize="0"/>
          <p:nvPr/>
        </p:nvPicPr>
        <p:blipFill>
          <a:blip r:embed="rId8">
            <a:alphaModFix/>
          </a:blip>
          <a:stretch>
            <a:fillRect/>
          </a:stretch>
        </p:blipFill>
        <p:spPr>
          <a:xfrm>
            <a:off x="6991874" y="3439412"/>
            <a:ext cx="1132930" cy="6372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
                                        </p:tgtEl>
                                        <p:attrNameLst>
                                          <p:attrName>style.visibility</p:attrName>
                                        </p:attrNameLst>
                                      </p:cBhvr>
                                      <p:to>
                                        <p:strVal val="visible"/>
                                      </p:to>
                                    </p:set>
                                    <p:animEffect filter="fade" transition="in">
                                      <p:cBhvr>
                                        <p:cTn dur="1000"/>
                                        <p:tgtEl>
                                          <p:spTgt spid="14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16"/>
          <p:cNvSpPr txBox="1"/>
          <p:nvPr>
            <p:ph type="title"/>
          </p:nvPr>
        </p:nvSpPr>
        <p:spPr>
          <a:xfrm>
            <a:off x="1148075" y="229625"/>
            <a:ext cx="7536600" cy="5133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accent6"/>
                </a:solidFill>
                <a:latin typeface="Comfortaa"/>
                <a:ea typeface="Comfortaa"/>
                <a:cs typeface="Comfortaa"/>
                <a:sym typeface="Comfortaa"/>
              </a:rPr>
              <a:t>Protocol: Which One Doesn’t Belong?</a:t>
            </a:r>
            <a:endParaRPr b="1">
              <a:solidFill>
                <a:schemeClr val="accent6"/>
              </a:solidFill>
              <a:latin typeface="Comfortaa"/>
              <a:ea typeface="Comfortaa"/>
              <a:cs typeface="Comfortaa"/>
              <a:sym typeface="Comfortaa"/>
            </a:endParaRPr>
          </a:p>
          <a:p>
            <a:pPr indent="0" lvl="0" marL="0" rtl="0" algn="l">
              <a:spcBef>
                <a:spcPts val="0"/>
              </a:spcBef>
              <a:spcAft>
                <a:spcPts val="0"/>
              </a:spcAft>
              <a:buNone/>
            </a:pPr>
            <a:r>
              <a:t/>
            </a:r>
            <a:endParaRPr b="1">
              <a:solidFill>
                <a:schemeClr val="accent6"/>
              </a:solidFill>
              <a:latin typeface="Comfortaa"/>
              <a:ea typeface="Comfortaa"/>
              <a:cs typeface="Comfortaa"/>
              <a:sym typeface="Comfortaa"/>
            </a:endParaRPr>
          </a:p>
          <a:p>
            <a:pPr indent="0" lvl="0" marL="0" rtl="0" algn="l">
              <a:spcBef>
                <a:spcPts val="0"/>
              </a:spcBef>
              <a:spcAft>
                <a:spcPts val="0"/>
              </a:spcAft>
              <a:buNone/>
            </a:pPr>
            <a:r>
              <a:t/>
            </a:r>
            <a:endParaRPr b="1">
              <a:solidFill>
                <a:schemeClr val="accent6"/>
              </a:solidFill>
              <a:latin typeface="Comfortaa"/>
              <a:ea typeface="Comfortaa"/>
              <a:cs typeface="Comfortaa"/>
              <a:sym typeface="Comfortaa"/>
            </a:endParaRPr>
          </a:p>
        </p:txBody>
      </p:sp>
      <p:sp>
        <p:nvSpPr>
          <p:cNvPr id="150" name="Google Shape;150;p16"/>
          <p:cNvSpPr txBox="1"/>
          <p:nvPr/>
        </p:nvSpPr>
        <p:spPr>
          <a:xfrm flipH="1" rot="10800000">
            <a:off x="1216650" y="4382975"/>
            <a:ext cx="3705600" cy="425400"/>
          </a:xfrm>
          <a:prstGeom prst="rect">
            <a:avLst/>
          </a:prstGeom>
          <a:noFill/>
          <a:ln>
            <a:noFill/>
          </a:ln>
        </p:spPr>
        <p:txBody>
          <a:bodyPr anchorCtr="0" anchor="t" bIns="91425" lIns="91425" spcFirstLastPara="1" rIns="91425" wrap="square" tIns="91425">
            <a:normAutofit fontScale="92500" lnSpcReduction="20000"/>
          </a:bodyPr>
          <a:lstStyle/>
          <a:p>
            <a:pPr indent="0" lvl="0" marL="0" rtl="0" algn="l">
              <a:lnSpc>
                <a:spcPct val="115000"/>
              </a:lnSpc>
              <a:spcBef>
                <a:spcPts val="0"/>
              </a:spcBef>
              <a:spcAft>
                <a:spcPts val="1200"/>
              </a:spcAft>
              <a:buNone/>
            </a:pPr>
            <a:r>
              <a:t/>
            </a:r>
            <a:endParaRPr sz="1800">
              <a:solidFill>
                <a:srgbClr val="595959"/>
              </a:solidFill>
            </a:endParaRPr>
          </a:p>
        </p:txBody>
      </p:sp>
      <p:pic>
        <p:nvPicPr>
          <p:cNvPr id="151" name="Google Shape;151;p16"/>
          <p:cNvPicPr preferRelativeResize="0"/>
          <p:nvPr/>
        </p:nvPicPr>
        <p:blipFill>
          <a:blip r:embed="rId3">
            <a:alphaModFix/>
          </a:blip>
          <a:stretch>
            <a:fillRect/>
          </a:stretch>
        </p:blipFill>
        <p:spPr>
          <a:xfrm>
            <a:off x="1634300" y="742925"/>
            <a:ext cx="5655598" cy="4001300"/>
          </a:xfrm>
          <a:prstGeom prst="rect">
            <a:avLst/>
          </a:prstGeom>
          <a:noFill/>
          <a:ln>
            <a:noFill/>
          </a:ln>
        </p:spPr>
      </p:pic>
      <p:sp>
        <p:nvSpPr>
          <p:cNvPr id="152" name="Google Shape;152;p16"/>
          <p:cNvSpPr txBox="1"/>
          <p:nvPr/>
        </p:nvSpPr>
        <p:spPr>
          <a:xfrm>
            <a:off x="2161075" y="4538225"/>
            <a:ext cx="61998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dk2"/>
                </a:solidFill>
                <a:latin typeface="Calibri"/>
                <a:ea typeface="Calibri"/>
                <a:cs typeface="Calibri"/>
                <a:sym typeface="Calibri"/>
              </a:rPr>
              <a:t>Low floor/High ceiling activity. There is an entry point for every student.</a:t>
            </a:r>
            <a:endParaRPr sz="1300">
              <a:solidFill>
                <a:schemeClr val="dk2"/>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pic>
        <p:nvPicPr>
          <p:cNvPr id="157" name="Google Shape;157;p17" title="Joshua Chard (Cumberland County) Video Lesson">
            <a:hlinkClick r:id="rId3"/>
          </p:cNvPr>
          <p:cNvPicPr preferRelativeResize="0"/>
          <p:nvPr/>
        </p:nvPicPr>
        <p:blipFill>
          <a:blip r:embed="rId4">
            <a:alphaModFix/>
          </a:blip>
          <a:stretch>
            <a:fillRect/>
          </a:stretch>
        </p:blipFill>
        <p:spPr>
          <a:xfrm>
            <a:off x="851663" y="303900"/>
            <a:ext cx="7440675" cy="4185375"/>
          </a:xfrm>
          <a:prstGeom prst="rect">
            <a:avLst/>
          </a:prstGeom>
          <a:noFill/>
          <a:ln>
            <a:noFill/>
          </a:ln>
        </p:spPr>
      </p:pic>
      <p:sp>
        <p:nvSpPr>
          <p:cNvPr id="158" name="Google Shape;158;p17"/>
          <p:cNvSpPr txBox="1"/>
          <p:nvPr/>
        </p:nvSpPr>
        <p:spPr>
          <a:xfrm>
            <a:off x="594300" y="4565250"/>
            <a:ext cx="77799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dk2"/>
                </a:solidFill>
                <a:latin typeface="Calibri"/>
                <a:ea typeface="Calibri"/>
                <a:cs typeface="Calibri"/>
                <a:sym typeface="Calibri"/>
              </a:rPr>
              <a:t>Reflection: What did you notice about </a:t>
            </a:r>
            <a:r>
              <a:rPr lang="en" sz="1300">
                <a:solidFill>
                  <a:schemeClr val="dk2"/>
                </a:solidFill>
                <a:latin typeface="Calibri"/>
                <a:ea typeface="Calibri"/>
                <a:cs typeface="Calibri"/>
                <a:sym typeface="Calibri"/>
              </a:rPr>
              <a:t>teacher</a:t>
            </a:r>
            <a:r>
              <a:rPr lang="en" sz="1300">
                <a:solidFill>
                  <a:schemeClr val="dk2"/>
                </a:solidFill>
                <a:latin typeface="Calibri"/>
                <a:ea typeface="Calibri"/>
                <a:cs typeface="Calibri"/>
                <a:sym typeface="Calibri"/>
              </a:rPr>
              <a:t> voice vs. </a:t>
            </a:r>
            <a:r>
              <a:rPr lang="en" sz="1300">
                <a:solidFill>
                  <a:schemeClr val="dk2"/>
                </a:solidFill>
                <a:latin typeface="Calibri"/>
                <a:ea typeface="Calibri"/>
                <a:cs typeface="Calibri"/>
                <a:sym typeface="Calibri"/>
              </a:rPr>
              <a:t>student</a:t>
            </a:r>
            <a:r>
              <a:rPr lang="en" sz="1300">
                <a:solidFill>
                  <a:schemeClr val="dk2"/>
                </a:solidFill>
                <a:latin typeface="Calibri"/>
                <a:ea typeface="Calibri"/>
                <a:cs typeface="Calibri"/>
                <a:sym typeface="Calibri"/>
              </a:rPr>
              <a:t> voice in this video?</a:t>
            </a:r>
            <a:endParaRPr sz="1300">
              <a:solidFill>
                <a:schemeClr val="dk2"/>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7"/>
                                        </p:tgtEl>
                                        <p:attrNameLst>
                                          <p:attrName>style.visibility</p:attrName>
                                        </p:attrNameLst>
                                      </p:cBhvr>
                                      <p:to>
                                        <p:strVal val="visible"/>
                                      </p:to>
                                    </p:set>
                                    <p:animEffect filter="fade" transition="in">
                                      <p:cBhvr>
                                        <p:cTn dur="1000"/>
                                        <p:tgtEl>
                                          <p:spTgt spid="15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pic>
        <p:nvPicPr>
          <p:cNvPr id="163" name="Google Shape;163;p18"/>
          <p:cNvPicPr preferRelativeResize="0"/>
          <p:nvPr/>
        </p:nvPicPr>
        <p:blipFill>
          <a:blip r:embed="rId3">
            <a:alphaModFix/>
          </a:blip>
          <a:stretch>
            <a:fillRect/>
          </a:stretch>
        </p:blipFill>
        <p:spPr>
          <a:xfrm>
            <a:off x="4457200" y="498488"/>
            <a:ext cx="4146525" cy="4146525"/>
          </a:xfrm>
          <a:prstGeom prst="rect">
            <a:avLst/>
          </a:prstGeom>
          <a:noFill/>
          <a:ln>
            <a:noFill/>
          </a:ln>
        </p:spPr>
      </p:pic>
      <p:sp>
        <p:nvSpPr>
          <p:cNvPr id="164" name="Google Shape;164;p18"/>
          <p:cNvSpPr txBox="1"/>
          <p:nvPr/>
        </p:nvSpPr>
        <p:spPr>
          <a:xfrm>
            <a:off x="540275" y="378175"/>
            <a:ext cx="3417300" cy="4571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100">
                <a:solidFill>
                  <a:schemeClr val="dk2"/>
                </a:solidFill>
                <a:latin typeface="Calibri"/>
                <a:ea typeface="Calibri"/>
                <a:cs typeface="Calibri"/>
                <a:sym typeface="Calibri"/>
              </a:rPr>
              <a:t>Which one Doesn’t Belong?</a:t>
            </a:r>
            <a:endParaRPr sz="2100">
              <a:solidFill>
                <a:schemeClr val="dk2"/>
              </a:solidFill>
              <a:latin typeface="Calibri"/>
              <a:ea typeface="Calibri"/>
              <a:cs typeface="Calibri"/>
              <a:sym typeface="Calibri"/>
            </a:endParaRPr>
          </a:p>
          <a:p>
            <a:pPr indent="0" lvl="0" marL="0" rtl="0" algn="l">
              <a:spcBef>
                <a:spcPts val="0"/>
              </a:spcBef>
              <a:spcAft>
                <a:spcPts val="0"/>
              </a:spcAft>
              <a:buNone/>
            </a:pPr>
            <a:r>
              <a:t/>
            </a:r>
            <a:endParaRPr sz="1300">
              <a:solidFill>
                <a:schemeClr val="dk2"/>
              </a:solidFill>
              <a:latin typeface="Calibri"/>
              <a:ea typeface="Calibri"/>
              <a:cs typeface="Calibri"/>
              <a:sym typeface="Calibri"/>
            </a:endParaRPr>
          </a:p>
          <a:p>
            <a:pPr indent="0" lvl="0" marL="0" rtl="0" algn="l">
              <a:spcBef>
                <a:spcPts val="0"/>
              </a:spcBef>
              <a:spcAft>
                <a:spcPts val="0"/>
              </a:spcAft>
              <a:buNone/>
            </a:pPr>
            <a:r>
              <a:rPr lang="en" sz="1500">
                <a:solidFill>
                  <a:schemeClr val="dk2"/>
                </a:solidFill>
                <a:latin typeface="Calibri"/>
                <a:ea typeface="Calibri"/>
                <a:cs typeface="Calibri"/>
                <a:sym typeface="Calibri"/>
              </a:rPr>
              <a:t>Thumbs-up when done.</a:t>
            </a:r>
            <a:endParaRPr sz="1500">
              <a:solidFill>
                <a:schemeClr val="dk2"/>
              </a:solidFill>
              <a:latin typeface="Calibri"/>
              <a:ea typeface="Calibri"/>
              <a:cs typeface="Calibri"/>
              <a:sym typeface="Calibri"/>
            </a:endParaRPr>
          </a:p>
          <a:p>
            <a:pPr indent="0" lvl="0" marL="0" rtl="0" algn="l">
              <a:spcBef>
                <a:spcPts val="0"/>
              </a:spcBef>
              <a:spcAft>
                <a:spcPts val="0"/>
              </a:spcAft>
              <a:buNone/>
            </a:pPr>
            <a:r>
              <a:t/>
            </a:r>
            <a:endParaRPr sz="1500">
              <a:solidFill>
                <a:schemeClr val="dk2"/>
              </a:solidFill>
              <a:latin typeface="Calibri"/>
              <a:ea typeface="Calibri"/>
              <a:cs typeface="Calibri"/>
              <a:sym typeface="Calibri"/>
            </a:endParaRPr>
          </a:p>
          <a:p>
            <a:pPr indent="0" lvl="0" marL="0" rtl="0" algn="l">
              <a:spcBef>
                <a:spcPts val="0"/>
              </a:spcBef>
              <a:spcAft>
                <a:spcPts val="0"/>
              </a:spcAft>
              <a:buNone/>
            </a:pPr>
            <a:r>
              <a:rPr lang="en" sz="1500">
                <a:solidFill>
                  <a:schemeClr val="dk2"/>
                </a:solidFill>
                <a:latin typeface="Calibri"/>
                <a:ea typeface="Calibri"/>
                <a:cs typeface="Calibri"/>
                <a:sym typeface="Calibri"/>
              </a:rPr>
              <a:t>Pinkie Partner protocol</a:t>
            </a:r>
            <a:endParaRPr sz="1500">
              <a:solidFill>
                <a:schemeClr val="dk2"/>
              </a:solidFill>
              <a:latin typeface="Calibri"/>
              <a:ea typeface="Calibri"/>
              <a:cs typeface="Calibri"/>
              <a:sym typeface="Calibri"/>
            </a:endParaRPr>
          </a:p>
          <a:p>
            <a:pPr indent="0" lvl="0" marL="0" rtl="0" algn="l">
              <a:spcBef>
                <a:spcPts val="0"/>
              </a:spcBef>
              <a:spcAft>
                <a:spcPts val="0"/>
              </a:spcAft>
              <a:buNone/>
            </a:pPr>
            <a:r>
              <a:t/>
            </a:r>
            <a:endParaRPr sz="1500">
              <a:solidFill>
                <a:schemeClr val="dk2"/>
              </a:solidFill>
              <a:latin typeface="Calibri"/>
              <a:ea typeface="Calibri"/>
              <a:cs typeface="Calibri"/>
              <a:sym typeface="Calibri"/>
            </a:endParaRPr>
          </a:p>
          <a:p>
            <a:pPr indent="0" lvl="0" marL="0" rtl="0" algn="l">
              <a:spcBef>
                <a:spcPts val="0"/>
              </a:spcBef>
              <a:spcAft>
                <a:spcPts val="0"/>
              </a:spcAft>
              <a:buNone/>
            </a:pPr>
            <a:r>
              <a:rPr lang="en" sz="1500">
                <a:solidFill>
                  <a:schemeClr val="dk2"/>
                </a:solidFill>
                <a:latin typeface="Calibri"/>
                <a:ea typeface="Calibri"/>
                <a:cs typeface="Calibri"/>
                <a:sym typeface="Calibri"/>
              </a:rPr>
              <a:t>Me too sign</a:t>
            </a:r>
            <a:endParaRPr sz="1500">
              <a:solidFill>
                <a:schemeClr val="dk2"/>
              </a:solidFill>
              <a:latin typeface="Calibri"/>
              <a:ea typeface="Calibri"/>
              <a:cs typeface="Calibri"/>
              <a:sym typeface="Calibri"/>
            </a:endParaRPr>
          </a:p>
          <a:p>
            <a:pPr indent="0" lvl="0" marL="0" rtl="0" algn="l">
              <a:spcBef>
                <a:spcPts val="0"/>
              </a:spcBef>
              <a:spcAft>
                <a:spcPts val="0"/>
              </a:spcAft>
              <a:buNone/>
            </a:pPr>
            <a:r>
              <a:t/>
            </a:r>
            <a:endParaRPr sz="1500">
              <a:solidFill>
                <a:schemeClr val="dk2"/>
              </a:solidFill>
              <a:latin typeface="Calibri"/>
              <a:ea typeface="Calibri"/>
              <a:cs typeface="Calibri"/>
              <a:sym typeface="Calibri"/>
            </a:endParaRPr>
          </a:p>
          <a:p>
            <a:pPr indent="0" lvl="0" marL="0" rtl="0" algn="l">
              <a:spcBef>
                <a:spcPts val="0"/>
              </a:spcBef>
              <a:spcAft>
                <a:spcPts val="0"/>
              </a:spcAft>
              <a:buNone/>
            </a:pPr>
            <a:r>
              <a:rPr lang="en" sz="1500">
                <a:solidFill>
                  <a:schemeClr val="dk2"/>
                </a:solidFill>
                <a:latin typeface="Calibri"/>
                <a:ea typeface="Calibri"/>
                <a:cs typeface="Calibri"/>
                <a:sym typeface="Calibri"/>
              </a:rPr>
              <a:t>“I want to add on to what ______ said”</a:t>
            </a:r>
            <a:endParaRPr sz="1500">
              <a:solidFill>
                <a:schemeClr val="dk2"/>
              </a:solidFill>
              <a:latin typeface="Calibri"/>
              <a:ea typeface="Calibri"/>
              <a:cs typeface="Calibri"/>
              <a:sym typeface="Calibri"/>
            </a:endParaRPr>
          </a:p>
          <a:p>
            <a:pPr indent="0" lvl="0" marL="0" rtl="0" algn="l">
              <a:spcBef>
                <a:spcPts val="0"/>
              </a:spcBef>
              <a:spcAft>
                <a:spcPts val="0"/>
              </a:spcAft>
              <a:buNone/>
            </a:pPr>
            <a:r>
              <a:t/>
            </a:r>
            <a:endParaRPr sz="1500">
              <a:solidFill>
                <a:schemeClr val="dk2"/>
              </a:solidFill>
              <a:latin typeface="Calibri"/>
              <a:ea typeface="Calibri"/>
              <a:cs typeface="Calibri"/>
              <a:sym typeface="Calibri"/>
            </a:endParaRPr>
          </a:p>
          <a:p>
            <a:pPr indent="0" lvl="0" marL="0" rtl="0" algn="l">
              <a:spcBef>
                <a:spcPts val="0"/>
              </a:spcBef>
              <a:spcAft>
                <a:spcPts val="0"/>
              </a:spcAft>
              <a:buNone/>
            </a:pPr>
            <a:r>
              <a:rPr lang="en" sz="1500">
                <a:solidFill>
                  <a:schemeClr val="dk2"/>
                </a:solidFill>
                <a:latin typeface="Calibri"/>
                <a:ea typeface="Calibri"/>
                <a:cs typeface="Calibri"/>
                <a:sym typeface="Calibri"/>
              </a:rPr>
              <a:t>“I have a different idea than________”</a:t>
            </a:r>
            <a:endParaRPr sz="1500">
              <a:solidFill>
                <a:schemeClr val="dk2"/>
              </a:solidFill>
              <a:latin typeface="Calibri"/>
              <a:ea typeface="Calibri"/>
              <a:cs typeface="Calibri"/>
              <a:sym typeface="Calibri"/>
            </a:endParaRPr>
          </a:p>
          <a:p>
            <a:pPr indent="0" lvl="0" marL="0" rtl="0" algn="l">
              <a:spcBef>
                <a:spcPts val="0"/>
              </a:spcBef>
              <a:spcAft>
                <a:spcPts val="0"/>
              </a:spcAft>
              <a:buNone/>
            </a:pPr>
            <a:r>
              <a:t/>
            </a:r>
            <a:endParaRPr sz="1500">
              <a:solidFill>
                <a:schemeClr val="dk2"/>
              </a:solidFill>
              <a:latin typeface="Calibri"/>
              <a:ea typeface="Calibri"/>
              <a:cs typeface="Calibri"/>
              <a:sym typeface="Calibri"/>
            </a:endParaRPr>
          </a:p>
          <a:p>
            <a:pPr indent="0" lvl="0" marL="0" rtl="0" algn="l">
              <a:spcBef>
                <a:spcPts val="0"/>
              </a:spcBef>
              <a:spcAft>
                <a:spcPts val="0"/>
              </a:spcAft>
              <a:buNone/>
            </a:pPr>
            <a:r>
              <a:rPr lang="en" sz="1500">
                <a:solidFill>
                  <a:schemeClr val="dk2"/>
                </a:solidFill>
                <a:latin typeface="Calibri"/>
                <a:ea typeface="Calibri"/>
                <a:cs typeface="Calibri"/>
                <a:sym typeface="Calibri"/>
              </a:rPr>
              <a:t>“I want to revise my answer.”</a:t>
            </a:r>
            <a:endParaRPr sz="1500">
              <a:solidFill>
                <a:schemeClr val="dk2"/>
              </a:solidFill>
              <a:latin typeface="Calibri"/>
              <a:ea typeface="Calibri"/>
              <a:cs typeface="Calibri"/>
              <a:sym typeface="Calibri"/>
            </a:endParaRPr>
          </a:p>
          <a:p>
            <a:pPr indent="0" lvl="0" marL="0" rtl="0" algn="l">
              <a:spcBef>
                <a:spcPts val="0"/>
              </a:spcBef>
              <a:spcAft>
                <a:spcPts val="0"/>
              </a:spcAft>
              <a:buNone/>
            </a:pPr>
            <a:r>
              <a:t/>
            </a:r>
            <a:endParaRPr sz="1500">
              <a:solidFill>
                <a:schemeClr val="dk2"/>
              </a:solidFill>
              <a:latin typeface="Calibri"/>
              <a:ea typeface="Calibri"/>
              <a:cs typeface="Calibri"/>
              <a:sym typeface="Calibri"/>
            </a:endParaRPr>
          </a:p>
          <a:p>
            <a:pPr indent="0" lvl="0" marL="0" rtl="0" algn="l">
              <a:spcBef>
                <a:spcPts val="0"/>
              </a:spcBef>
              <a:spcAft>
                <a:spcPts val="0"/>
              </a:spcAft>
              <a:buNone/>
            </a:pPr>
            <a:r>
              <a:rPr lang="en" sz="1500">
                <a:solidFill>
                  <a:schemeClr val="dk2"/>
                </a:solidFill>
                <a:latin typeface="Calibri"/>
                <a:ea typeface="Calibri"/>
                <a:cs typeface="Calibri"/>
                <a:sym typeface="Calibri"/>
              </a:rPr>
              <a:t>“Hearing _______’s idea changed my thinking.”</a:t>
            </a:r>
            <a:endParaRPr sz="1500">
              <a:solidFill>
                <a:schemeClr val="dk2"/>
              </a:solidFill>
              <a:latin typeface="Calibri"/>
              <a:ea typeface="Calibri"/>
              <a:cs typeface="Calibri"/>
              <a:sym typeface="Calibri"/>
            </a:endParaRPr>
          </a:p>
          <a:p>
            <a:pPr indent="0" lvl="0" marL="0" rtl="0" algn="l">
              <a:spcBef>
                <a:spcPts val="0"/>
              </a:spcBef>
              <a:spcAft>
                <a:spcPts val="0"/>
              </a:spcAft>
              <a:buNone/>
            </a:pPr>
            <a:r>
              <a:t/>
            </a:r>
            <a:endParaRPr sz="1500">
              <a:solidFill>
                <a:schemeClr val="dk2"/>
              </a:solidFill>
              <a:latin typeface="Calibri"/>
              <a:ea typeface="Calibri"/>
              <a:cs typeface="Calibri"/>
              <a:sym typeface="Calibri"/>
            </a:endParaRPr>
          </a:p>
          <a:p>
            <a:pPr indent="0" lvl="0" marL="0" rtl="0" algn="l">
              <a:spcBef>
                <a:spcPts val="0"/>
              </a:spcBef>
              <a:spcAft>
                <a:spcPts val="0"/>
              </a:spcAft>
              <a:buNone/>
            </a:pPr>
            <a:r>
              <a:rPr lang="en" sz="1300">
                <a:solidFill>
                  <a:schemeClr val="dk2"/>
                </a:solidFill>
                <a:latin typeface="Calibri"/>
                <a:ea typeface="Calibri"/>
                <a:cs typeface="Calibri"/>
                <a:sym typeface="Calibri"/>
              </a:rPr>
              <a:t>Spend 5 minutes talking about possible </a:t>
            </a:r>
            <a:r>
              <a:rPr lang="en" sz="1300">
                <a:solidFill>
                  <a:schemeClr val="dk2"/>
                </a:solidFill>
                <a:latin typeface="Calibri"/>
                <a:ea typeface="Calibri"/>
                <a:cs typeface="Calibri"/>
                <a:sym typeface="Calibri"/>
              </a:rPr>
              <a:t>student</a:t>
            </a:r>
            <a:r>
              <a:rPr lang="en" sz="1300">
                <a:solidFill>
                  <a:schemeClr val="dk2"/>
                </a:solidFill>
                <a:latin typeface="Calibri"/>
                <a:ea typeface="Calibri"/>
                <a:cs typeface="Calibri"/>
                <a:sym typeface="Calibri"/>
              </a:rPr>
              <a:t> answers.</a:t>
            </a:r>
            <a:endParaRPr sz="1300">
              <a:solidFill>
                <a:schemeClr val="dk2"/>
              </a:solidFill>
              <a:latin typeface="Calibri"/>
              <a:ea typeface="Calibri"/>
              <a:cs typeface="Calibri"/>
              <a:sym typeface="Calibri"/>
            </a:endParaRPr>
          </a:p>
        </p:txBody>
      </p:sp>
      <p:pic>
        <p:nvPicPr>
          <p:cNvPr descr="This timer counts down silently until it reaches 0:00, then a police siren sounds to alert you that time is up." id="165" name="Google Shape;165;p18" title="5 Minute Timer">
            <a:hlinkClick r:id="rId4"/>
          </p:cNvPr>
          <p:cNvPicPr preferRelativeResize="0"/>
          <p:nvPr/>
        </p:nvPicPr>
        <p:blipFill>
          <a:blip r:embed="rId5">
            <a:alphaModFix/>
          </a:blip>
          <a:stretch>
            <a:fillRect/>
          </a:stretch>
        </p:blipFill>
        <p:spPr>
          <a:xfrm>
            <a:off x="7563750" y="4183700"/>
            <a:ext cx="1179575" cy="663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5"/>
                                        </p:tgtEl>
                                        <p:attrNameLst>
                                          <p:attrName>style.visibility</p:attrName>
                                        </p:attrNameLst>
                                      </p:cBhvr>
                                      <p:to>
                                        <p:strVal val="visible"/>
                                      </p:to>
                                    </p:set>
                                    <p:animEffect filter="fade" transition="in">
                                      <p:cBhvr>
                                        <p:cTn dur="1000"/>
                                        <p:tgtEl>
                                          <p:spTgt spid="1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19"/>
          <p:cNvSpPr txBox="1"/>
          <p:nvPr>
            <p:ph idx="1" type="body"/>
          </p:nvPr>
        </p:nvSpPr>
        <p:spPr>
          <a:xfrm>
            <a:off x="819150" y="367400"/>
            <a:ext cx="7505700" cy="4397100"/>
          </a:xfrm>
          <a:prstGeom prst="rect">
            <a:avLst/>
          </a:prstGeom>
          <a:solidFill>
            <a:srgbClr val="FFF2CC"/>
          </a:solidFill>
          <a:ln cap="flat" cmpd="sng" w="114300">
            <a:solidFill>
              <a:srgbClr val="FF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sz="1900"/>
              <a:t>When teaching students to work in groups:</a:t>
            </a:r>
            <a:endParaRPr sz="1900"/>
          </a:p>
          <a:p>
            <a:pPr indent="-349250" lvl="0" marL="457200" rtl="0" algn="l">
              <a:spcBef>
                <a:spcPts val="1200"/>
              </a:spcBef>
              <a:spcAft>
                <a:spcPts val="0"/>
              </a:spcAft>
              <a:buSzPts val="1900"/>
              <a:buChar char="●"/>
            </a:pPr>
            <a:r>
              <a:rPr lang="en" sz="1900"/>
              <a:t>Explicitly teach the skill of group work. Model and practice expectations.</a:t>
            </a:r>
            <a:endParaRPr sz="1900"/>
          </a:p>
          <a:p>
            <a:pPr indent="-349250" lvl="0" marL="457200" rtl="0" algn="l">
              <a:spcBef>
                <a:spcPts val="0"/>
              </a:spcBef>
              <a:spcAft>
                <a:spcPts val="0"/>
              </a:spcAft>
              <a:buSzPts val="1900"/>
              <a:buChar char="●"/>
            </a:pPr>
            <a:r>
              <a:rPr lang="en" sz="1900"/>
              <a:t>Design experiences that are rich in content, while being accessible to all of your learners.</a:t>
            </a:r>
            <a:endParaRPr sz="1900"/>
          </a:p>
          <a:p>
            <a:pPr indent="-349250" lvl="0" marL="457200" rtl="0" algn="l">
              <a:spcBef>
                <a:spcPts val="0"/>
              </a:spcBef>
              <a:spcAft>
                <a:spcPts val="0"/>
              </a:spcAft>
              <a:buSzPts val="1900"/>
              <a:buChar char="●"/>
            </a:pPr>
            <a:r>
              <a:rPr lang="en" sz="1900"/>
              <a:t>Leverage technology to support students during  group work. Translation apps allow beginning ESOL students to access the learning. </a:t>
            </a:r>
            <a:r>
              <a:rPr lang="en" sz="1900"/>
              <a:t>Emerging</a:t>
            </a:r>
            <a:r>
              <a:rPr lang="en" sz="1900"/>
              <a:t> writer? Encourage sketching as a strategy to record ideas.</a:t>
            </a:r>
            <a:endParaRPr sz="1900"/>
          </a:p>
          <a:p>
            <a:pPr indent="-349250" lvl="0" marL="457200" rtl="0" algn="l">
              <a:spcBef>
                <a:spcPts val="0"/>
              </a:spcBef>
              <a:spcAft>
                <a:spcPts val="0"/>
              </a:spcAft>
              <a:buSzPts val="1900"/>
              <a:buChar char="●"/>
            </a:pPr>
            <a:r>
              <a:rPr lang="en" sz="1900"/>
              <a:t>Reflect, reflect, reflect. </a:t>
            </a:r>
            <a:r>
              <a:rPr lang="en" sz="1900">
                <a:solidFill>
                  <a:srgbClr val="FF0000"/>
                </a:solidFill>
              </a:rPr>
              <a:t>Name what you observe out loud.</a:t>
            </a:r>
            <a:r>
              <a:rPr lang="en" sz="1900"/>
              <a:t> Celebrate successes. Make goals for improvement. Make shared feedback a part of your </a:t>
            </a:r>
            <a:r>
              <a:rPr lang="en" sz="1900"/>
              <a:t>everyday</a:t>
            </a:r>
            <a:r>
              <a:rPr lang="en" sz="1900"/>
              <a:t> practice.</a:t>
            </a:r>
            <a:endParaRPr sz="19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20"/>
          <p:cNvSpPr txBox="1"/>
          <p:nvPr>
            <p:ph type="title"/>
          </p:nvPr>
        </p:nvSpPr>
        <p:spPr>
          <a:xfrm>
            <a:off x="819150" y="413325"/>
            <a:ext cx="7505700" cy="13869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sz="4600">
                <a:solidFill>
                  <a:srgbClr val="00FF00"/>
                </a:solidFill>
                <a:latin typeface="Caveat"/>
                <a:ea typeface="Caveat"/>
                <a:cs typeface="Caveat"/>
                <a:sym typeface="Caveat"/>
              </a:rPr>
              <a:t>Back to Back Partner Protocol</a:t>
            </a:r>
            <a:endParaRPr b="1" sz="4600">
              <a:solidFill>
                <a:srgbClr val="00FF00"/>
              </a:solidFill>
              <a:latin typeface="Caveat"/>
              <a:ea typeface="Caveat"/>
              <a:cs typeface="Caveat"/>
              <a:sym typeface="Caveat"/>
            </a:endParaRPr>
          </a:p>
        </p:txBody>
      </p:sp>
      <p:sp>
        <p:nvSpPr>
          <p:cNvPr id="176" name="Google Shape;176;p20"/>
          <p:cNvSpPr txBox="1"/>
          <p:nvPr>
            <p:ph idx="1" type="body"/>
          </p:nvPr>
        </p:nvSpPr>
        <p:spPr>
          <a:xfrm>
            <a:off x="819150" y="1492525"/>
            <a:ext cx="7505700" cy="2870400"/>
          </a:xfrm>
          <a:prstGeom prst="rect">
            <a:avLst/>
          </a:prstGeom>
          <a:solidFill>
            <a:srgbClr val="FCE5CD"/>
          </a:solidFill>
        </p:spPr>
        <p:txBody>
          <a:bodyPr anchorCtr="0" anchor="t" bIns="91425" lIns="91425" spcFirstLastPara="1" rIns="91425" wrap="square" tIns="91425">
            <a:normAutofit/>
          </a:bodyPr>
          <a:lstStyle/>
          <a:p>
            <a:pPr indent="0" lvl="0" marL="0" rtl="0" algn="just">
              <a:spcBef>
                <a:spcPts val="0"/>
              </a:spcBef>
              <a:spcAft>
                <a:spcPts val="0"/>
              </a:spcAft>
              <a:buNone/>
            </a:pPr>
            <a:r>
              <a:rPr lang="en" sz="1700">
                <a:latin typeface="Comfortaa"/>
                <a:ea typeface="Comfortaa"/>
                <a:cs typeface="Comfortaa"/>
                <a:sym typeface="Comfortaa"/>
              </a:rPr>
              <a:t>Move around the room to form groups of 3, preferably a group of people who you haven’t worked </a:t>
            </a:r>
            <a:r>
              <a:rPr lang="en" sz="1700">
                <a:latin typeface="Comfortaa"/>
                <a:ea typeface="Comfortaa"/>
                <a:cs typeface="Comfortaa"/>
                <a:sym typeface="Comfortaa"/>
              </a:rPr>
              <a:t>with</a:t>
            </a:r>
            <a:r>
              <a:rPr lang="en" sz="1700">
                <a:latin typeface="Comfortaa"/>
                <a:ea typeface="Comfortaa"/>
                <a:cs typeface="Comfortaa"/>
                <a:sym typeface="Comfortaa"/>
              </a:rPr>
              <a:t> yet. Stand back to back with your arms crossed. When I give the signal, turn around and introduce yourself. When introductions are complete, I will advance to the next slide and explain the activity.</a:t>
            </a:r>
            <a:endParaRPr sz="1700">
              <a:latin typeface="Comfortaa"/>
              <a:ea typeface="Comfortaa"/>
              <a:cs typeface="Comfortaa"/>
              <a:sym typeface="Comfortaa"/>
            </a:endParaRPr>
          </a:p>
          <a:p>
            <a:pPr indent="0" lvl="0" marL="0" rtl="0" algn="ctr">
              <a:spcBef>
                <a:spcPts val="1200"/>
              </a:spcBef>
              <a:spcAft>
                <a:spcPts val="1200"/>
              </a:spcAft>
              <a:buNone/>
            </a:pPr>
            <a:r>
              <a:rPr b="1" lang="en" sz="4400">
                <a:solidFill>
                  <a:srgbClr val="FF0000"/>
                </a:solidFill>
                <a:latin typeface="Caveat"/>
                <a:ea typeface="Caveat"/>
                <a:cs typeface="Caveat"/>
                <a:sym typeface="Caveat"/>
              </a:rPr>
              <a:t>“What is Happening Here”</a:t>
            </a:r>
            <a:endParaRPr b="1" sz="4400">
              <a:solidFill>
                <a:srgbClr val="FF0000"/>
              </a:solidFill>
              <a:latin typeface="Caveat"/>
              <a:ea typeface="Caveat"/>
              <a:cs typeface="Caveat"/>
              <a:sym typeface="Caveat"/>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21"/>
          <p:cNvSpPr txBox="1"/>
          <p:nvPr/>
        </p:nvSpPr>
        <p:spPr>
          <a:xfrm>
            <a:off x="297150" y="229625"/>
            <a:ext cx="8590200" cy="1572600"/>
          </a:xfrm>
          <a:prstGeom prst="rect">
            <a:avLst/>
          </a:prstGeom>
          <a:solidFill>
            <a:srgbClr val="FFFF00"/>
          </a:solid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200">
                <a:highlight>
                  <a:srgbClr val="FFFFFF"/>
                </a:highlight>
                <a:latin typeface="Georgia"/>
                <a:ea typeface="Georgia"/>
                <a:cs typeface="Georgia"/>
                <a:sym typeface="Georgia"/>
              </a:rPr>
              <a:t>After looking closely at the image below, think about these three questions:</a:t>
            </a:r>
            <a:endParaRPr sz="1200">
              <a:highlight>
                <a:srgbClr val="FFFFFF"/>
              </a:highlight>
              <a:latin typeface="Georgia"/>
              <a:ea typeface="Georgia"/>
              <a:cs typeface="Georgia"/>
              <a:sym typeface="Georgia"/>
            </a:endParaRPr>
          </a:p>
          <a:p>
            <a:pPr indent="-304800" lvl="0" marL="457200" rtl="0" algn="l">
              <a:lnSpc>
                <a:spcPct val="115000"/>
              </a:lnSpc>
              <a:spcBef>
                <a:spcPts val="1100"/>
              </a:spcBef>
              <a:spcAft>
                <a:spcPts val="0"/>
              </a:spcAft>
              <a:buClr>
                <a:srgbClr val="333333"/>
              </a:buClr>
              <a:buSzPts val="1200"/>
              <a:buChar char="●"/>
            </a:pPr>
            <a:r>
              <a:rPr lang="en" sz="1200">
                <a:solidFill>
                  <a:srgbClr val="333333"/>
                </a:solidFill>
                <a:highlight>
                  <a:srgbClr val="FFFFFF"/>
                </a:highlight>
                <a:latin typeface="Georgia"/>
                <a:ea typeface="Georgia"/>
                <a:cs typeface="Georgia"/>
                <a:sym typeface="Georgia"/>
              </a:rPr>
              <a:t>What is going on in this picture?</a:t>
            </a:r>
            <a:endParaRPr sz="1200">
              <a:solidFill>
                <a:srgbClr val="333333"/>
              </a:solidFill>
              <a:highlight>
                <a:srgbClr val="FFFFFF"/>
              </a:highlight>
              <a:latin typeface="Georgia"/>
              <a:ea typeface="Georgia"/>
              <a:cs typeface="Georgia"/>
              <a:sym typeface="Georgia"/>
            </a:endParaRPr>
          </a:p>
          <a:p>
            <a:pPr indent="-304800" lvl="0" marL="457200" rtl="0" algn="l">
              <a:lnSpc>
                <a:spcPct val="115000"/>
              </a:lnSpc>
              <a:spcBef>
                <a:spcPts val="0"/>
              </a:spcBef>
              <a:spcAft>
                <a:spcPts val="0"/>
              </a:spcAft>
              <a:buClr>
                <a:srgbClr val="333333"/>
              </a:buClr>
              <a:buSzPts val="1200"/>
              <a:buChar char="●"/>
            </a:pPr>
            <a:r>
              <a:rPr lang="en" sz="1200">
                <a:solidFill>
                  <a:srgbClr val="333333"/>
                </a:solidFill>
                <a:highlight>
                  <a:srgbClr val="FFFFFF"/>
                </a:highlight>
                <a:latin typeface="Georgia"/>
                <a:ea typeface="Georgia"/>
                <a:cs typeface="Georgia"/>
                <a:sym typeface="Georgia"/>
              </a:rPr>
              <a:t>What do you see that makes you say that?</a:t>
            </a:r>
            <a:endParaRPr sz="1200">
              <a:solidFill>
                <a:srgbClr val="333333"/>
              </a:solidFill>
              <a:highlight>
                <a:srgbClr val="FFFFFF"/>
              </a:highlight>
              <a:latin typeface="Georgia"/>
              <a:ea typeface="Georgia"/>
              <a:cs typeface="Georgia"/>
              <a:sym typeface="Georgia"/>
            </a:endParaRPr>
          </a:p>
          <a:p>
            <a:pPr indent="-304800" lvl="0" marL="457200" rtl="0" algn="l">
              <a:lnSpc>
                <a:spcPct val="115000"/>
              </a:lnSpc>
              <a:spcBef>
                <a:spcPts val="0"/>
              </a:spcBef>
              <a:spcAft>
                <a:spcPts val="0"/>
              </a:spcAft>
              <a:buClr>
                <a:srgbClr val="333333"/>
              </a:buClr>
              <a:buSzPts val="1200"/>
              <a:buChar char="●"/>
            </a:pPr>
            <a:r>
              <a:rPr lang="en" sz="1200">
                <a:solidFill>
                  <a:srgbClr val="333333"/>
                </a:solidFill>
                <a:highlight>
                  <a:srgbClr val="FFFFFF"/>
                </a:highlight>
                <a:latin typeface="Georgia"/>
                <a:ea typeface="Georgia"/>
                <a:cs typeface="Georgia"/>
                <a:sym typeface="Georgia"/>
              </a:rPr>
              <a:t>What more can you find?</a:t>
            </a:r>
            <a:endParaRPr sz="1200">
              <a:solidFill>
                <a:srgbClr val="333333"/>
              </a:solidFill>
              <a:highlight>
                <a:srgbClr val="FFFFFF"/>
              </a:highlight>
              <a:latin typeface="Georgia"/>
              <a:ea typeface="Georgia"/>
              <a:cs typeface="Georgia"/>
              <a:sym typeface="Georgia"/>
            </a:endParaRPr>
          </a:p>
          <a:p>
            <a:pPr indent="0" lvl="0" marL="0" rtl="0" algn="l">
              <a:lnSpc>
                <a:spcPct val="115000"/>
              </a:lnSpc>
              <a:spcBef>
                <a:spcPts val="0"/>
              </a:spcBef>
              <a:spcAft>
                <a:spcPts val="0"/>
              </a:spcAft>
              <a:buNone/>
            </a:pPr>
            <a:r>
              <a:rPr lang="en" sz="1200">
                <a:solidFill>
                  <a:srgbClr val="333333"/>
                </a:solidFill>
                <a:highlight>
                  <a:srgbClr val="FFFFFF"/>
                </a:highlight>
                <a:latin typeface="Georgia"/>
                <a:ea typeface="Georgia"/>
                <a:cs typeface="Georgia"/>
                <a:sym typeface="Georgia"/>
              </a:rPr>
              <a:t>Brainstorm ideas. Then develop a short story inspired by what you see. Include a beginning, middle, and end. It doesn’t have to be written down. Choose one group member to share your story. </a:t>
            </a:r>
            <a:r>
              <a:rPr i="1" lang="en" sz="1200">
                <a:solidFill>
                  <a:srgbClr val="333333"/>
                </a:solidFill>
                <a:highlight>
                  <a:srgbClr val="FFFFFF"/>
                </a:highlight>
                <a:latin typeface="Georgia"/>
                <a:ea typeface="Georgia"/>
                <a:cs typeface="Georgia"/>
                <a:sym typeface="Georgia"/>
              </a:rPr>
              <a:t>There is no wrong way to do this activity.</a:t>
            </a:r>
            <a:endParaRPr i="1" sz="1300">
              <a:solidFill>
                <a:schemeClr val="dk2"/>
              </a:solidFill>
              <a:latin typeface="Calibri"/>
              <a:ea typeface="Calibri"/>
              <a:cs typeface="Calibri"/>
              <a:sym typeface="Calibri"/>
            </a:endParaRPr>
          </a:p>
        </p:txBody>
      </p:sp>
      <p:pic>
        <p:nvPicPr>
          <p:cNvPr id="182" name="Google Shape;182;p21"/>
          <p:cNvPicPr preferRelativeResize="0"/>
          <p:nvPr/>
        </p:nvPicPr>
        <p:blipFill>
          <a:blip r:embed="rId3">
            <a:alphaModFix/>
          </a:blip>
          <a:stretch>
            <a:fillRect/>
          </a:stretch>
        </p:blipFill>
        <p:spPr>
          <a:xfrm>
            <a:off x="2366625" y="1794000"/>
            <a:ext cx="4578500" cy="3044700"/>
          </a:xfrm>
          <a:prstGeom prst="rect">
            <a:avLst/>
          </a:prstGeom>
          <a:noFill/>
          <a:ln>
            <a:noFill/>
          </a:ln>
        </p:spPr>
      </p:pic>
      <p:sp>
        <p:nvSpPr>
          <p:cNvPr id="183" name="Google Shape;183;p21"/>
          <p:cNvSpPr txBox="1"/>
          <p:nvPr/>
        </p:nvSpPr>
        <p:spPr>
          <a:xfrm>
            <a:off x="362950" y="2706550"/>
            <a:ext cx="18561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u="sng">
                <a:solidFill>
                  <a:schemeClr val="hlink"/>
                </a:solidFill>
                <a:latin typeface="Calibri"/>
                <a:ea typeface="Calibri"/>
                <a:cs typeface="Calibri"/>
                <a:sym typeface="Calibri"/>
                <a:hlinkClick r:id="rId4"/>
              </a:rPr>
              <a:t>"What's Going On In This Picture?</a:t>
            </a:r>
            <a:endParaRPr sz="1300">
              <a:solidFill>
                <a:schemeClr val="dk2"/>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Shift">
  <a:themeElements>
    <a:clrScheme name="Shift">
      <a:dk1>
        <a:srgbClr val="FFFFFF"/>
      </a:dk1>
      <a:lt1>
        <a:srgbClr val="AF7B51"/>
      </a:lt1>
      <a:dk2>
        <a:srgbClr val="233A44"/>
      </a:dk2>
      <a:lt2>
        <a:srgbClr val="D9D9D9"/>
      </a:lt2>
      <a:accent1>
        <a:srgbClr val="00796B"/>
      </a:accent1>
      <a:accent2>
        <a:srgbClr val="D9563F"/>
      </a:accent2>
      <a:accent3>
        <a:srgbClr val="C4A15A"/>
      </a:accent3>
      <a:accent4>
        <a:srgbClr val="14F597"/>
      </a:accent4>
      <a:accent5>
        <a:srgbClr val="3D4594"/>
      </a:accent5>
      <a:accent6>
        <a:srgbClr val="163EF5"/>
      </a:accent6>
      <a:hlink>
        <a:srgbClr val="3D4594"/>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