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Lst>
  <p:sldSz cy="6858000" cx="12192000"/>
  <p:notesSz cx="6858000" cy="9144000"/>
  <p:embeddedFontLst>
    <p:embeddedFont>
      <p:font typeface="Karma Medium"/>
      <p:regular r:id="rId41"/>
      <p:bold r:id="rId42"/>
    </p:embeddedFont>
    <p:embeddedFont>
      <p:font typeface="Roboto"/>
      <p:regular r:id="rId43"/>
      <p:bold r:id="rId44"/>
      <p:italic r:id="rId45"/>
      <p:boldItalic r:id="rId46"/>
    </p:embeddedFont>
    <p:embeddedFont>
      <p:font typeface="Roboto Medium"/>
      <p:regular r:id="rId47"/>
      <p:bold r:id="rId48"/>
      <p:italic r:id="rId49"/>
      <p:boldItalic r:id="rId50"/>
    </p:embeddedFont>
    <p:embeddedFont>
      <p:font typeface="Poppins"/>
      <p:regular r:id="rId51"/>
      <p:bold r:id="rId52"/>
      <p:italic r:id="rId53"/>
      <p:boldItalic r:id="rId54"/>
    </p:embeddedFont>
    <p:embeddedFont>
      <p:font typeface="Barlow Condensed"/>
      <p:regular r:id="rId55"/>
      <p:bold r:id="rId56"/>
      <p:italic r:id="rId57"/>
      <p:boldItalic r:id="rId58"/>
    </p:embeddedFont>
    <p:embeddedFont>
      <p:font typeface="Yeseva One"/>
      <p:regular r:id="rId59"/>
    </p:embeddedFont>
    <p:embeddedFont>
      <p:font typeface="Homemade Apple"/>
      <p:regular r:id="rId60"/>
    </p:embeddedFont>
    <p:embeddedFont>
      <p:font typeface="Karma"/>
      <p:regular r:id="rId61"/>
      <p:bold r:id="rId6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font" Target="fonts/KarmaMedium-bold.fntdata"/><Relationship Id="rId41" Type="http://schemas.openxmlformats.org/officeDocument/2006/relationships/font" Target="fonts/KarmaMedium-regular.fntdata"/><Relationship Id="rId44" Type="http://schemas.openxmlformats.org/officeDocument/2006/relationships/font" Target="fonts/Roboto-bold.fntdata"/><Relationship Id="rId43" Type="http://schemas.openxmlformats.org/officeDocument/2006/relationships/font" Target="fonts/Roboto-regular.fntdata"/><Relationship Id="rId46" Type="http://schemas.openxmlformats.org/officeDocument/2006/relationships/font" Target="fonts/Roboto-boldItalic.fntdata"/><Relationship Id="rId45" Type="http://schemas.openxmlformats.org/officeDocument/2006/relationships/font" Target="fonts/Roboto-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RobotoMedium-bold.fntdata"/><Relationship Id="rId47" Type="http://schemas.openxmlformats.org/officeDocument/2006/relationships/font" Target="fonts/RobotoMedium-regular.fntdata"/><Relationship Id="rId49" Type="http://schemas.openxmlformats.org/officeDocument/2006/relationships/font" Target="fonts/RobotoMedium-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Karma-bold.fntdata"/><Relationship Id="rId61" Type="http://schemas.openxmlformats.org/officeDocument/2006/relationships/font" Target="fonts/Karma-regular.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font" Target="fonts/HomemadeApple-regular.fnt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Poppins-regular.fntdata"/><Relationship Id="rId50" Type="http://schemas.openxmlformats.org/officeDocument/2006/relationships/font" Target="fonts/RobotoMedium-boldItalic.fntdata"/><Relationship Id="rId53" Type="http://schemas.openxmlformats.org/officeDocument/2006/relationships/font" Target="fonts/Poppins-italic.fntdata"/><Relationship Id="rId52" Type="http://schemas.openxmlformats.org/officeDocument/2006/relationships/font" Target="fonts/Poppins-bold.fntdata"/><Relationship Id="rId11" Type="http://schemas.openxmlformats.org/officeDocument/2006/relationships/slide" Target="slides/slide6.xml"/><Relationship Id="rId55" Type="http://schemas.openxmlformats.org/officeDocument/2006/relationships/font" Target="fonts/BarlowCondensed-regular.fntdata"/><Relationship Id="rId10" Type="http://schemas.openxmlformats.org/officeDocument/2006/relationships/slide" Target="slides/slide5.xml"/><Relationship Id="rId54" Type="http://schemas.openxmlformats.org/officeDocument/2006/relationships/font" Target="fonts/Poppins-boldItalic.fntdata"/><Relationship Id="rId13" Type="http://schemas.openxmlformats.org/officeDocument/2006/relationships/slide" Target="slides/slide8.xml"/><Relationship Id="rId57" Type="http://schemas.openxmlformats.org/officeDocument/2006/relationships/font" Target="fonts/BarlowCondensed-italic.fntdata"/><Relationship Id="rId12" Type="http://schemas.openxmlformats.org/officeDocument/2006/relationships/slide" Target="slides/slide7.xml"/><Relationship Id="rId56" Type="http://schemas.openxmlformats.org/officeDocument/2006/relationships/font" Target="fonts/BarlowCondensed-bold.fntdata"/><Relationship Id="rId15" Type="http://schemas.openxmlformats.org/officeDocument/2006/relationships/slide" Target="slides/slide10.xml"/><Relationship Id="rId59" Type="http://schemas.openxmlformats.org/officeDocument/2006/relationships/font" Target="fonts/YesevaOne-regular.fntdata"/><Relationship Id="rId14" Type="http://schemas.openxmlformats.org/officeDocument/2006/relationships/slide" Target="slides/slide9.xml"/><Relationship Id="rId58" Type="http://schemas.openxmlformats.org/officeDocument/2006/relationships/font" Target="fonts/BarlowCondensed-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208d3435716_21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208d3435716_21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Talk about how this is a quote from a famous doctor and how not acknowledging things, over time, can make things worse. There are some things we need to ackolwege today- the mental health of all of us, but most impotantly the relationships between mental health and disability and mental health and other marginalizations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11b632d6234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11b632d6234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27cd2a8137e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27cd2a8137e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27f4e75680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27f4e75680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Ask- check in- really- you’re not making it worse. If you sense something is up- SAY SOMETHING. Care- show you care and that the person matters- even if they  don’t feel like they do (it’s so complex) seek support dialing 988 or mental health providers</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11b632d6234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11b632d6234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SLIDES_API200362349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SLIDES_API200362349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Slido interaction slide, please don't delete it.</a:t>
            </a:r>
            <a:br>
              <a:rPr lang="en"/>
            </a:br>
            <a:r>
              <a:rPr lang="en"/>
              <a:t>✅ Click on 'Present with Slido' and the poll will launch automatically when you get to this slide.</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6fd8ccc017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6fd8ccc017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Talk about availability to learn here</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SLIDES_API93970428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SLIDES_API93970428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Slido interaction slide, please don't delete it.</a:t>
            </a:r>
            <a:br>
              <a:rPr lang="en"/>
            </a:br>
            <a:r>
              <a:rPr lang="en"/>
              <a:t>✅ Click on 'Present with Slido' and the poll will launch automatically when you get to this slide.</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6fd8ccc017_0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6fd8ccc017_0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State this is the structure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6fd8ccc017_0_3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6fd8ccc017_0_3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Go though the apps listed then play the video</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2957875e88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2957875e88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2859daafd66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2859daafd66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Go though the apps listed then play the video</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6fd8ccc017_0_3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8" name="Google Shape;388;g6fd8ccc017_0_3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208788e0e63_1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208788e0e63_1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6fd8ccc017_0_3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1" name="Google Shape;421;g6fd8ccc017_0_3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11b632d6234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8" name="Google Shape;438;g11b632d6234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6023764702ebf8a1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5" name="Google Shape;455;g6023764702ebf8a1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6fd8ccc017_0_3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6fd8ccc017_0_3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g2957875e88d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9" name="Google Shape;479;g2957875e88d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208788e0e63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1" name="Google Shape;491;g208788e0e63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How to deal with worry: </a:t>
            </a:r>
            <a:endParaRPr/>
          </a:p>
          <a:p>
            <a:pPr indent="0" lvl="0" marL="0" rtl="0" algn="l">
              <a:spcBef>
                <a:spcPts val="0"/>
              </a:spcBef>
              <a:spcAft>
                <a:spcPts val="0"/>
              </a:spcAft>
              <a:buClr>
                <a:schemeClr val="dk1"/>
              </a:buClr>
              <a:buSzPts val="1100"/>
              <a:buFont typeface="Arial"/>
              <a:buNone/>
            </a:pPr>
            <a:r>
              <a:rPr lang="en"/>
              <a:t>Make a plan you can control</a:t>
            </a:r>
            <a:endParaRPr/>
          </a:p>
          <a:p>
            <a:pPr indent="0" lvl="0" marL="0" rtl="0" algn="l">
              <a:spcBef>
                <a:spcPts val="0"/>
              </a:spcBef>
              <a:spcAft>
                <a:spcPts val="0"/>
              </a:spcAft>
              <a:buClr>
                <a:schemeClr val="dk1"/>
              </a:buClr>
              <a:buSzPts val="1100"/>
              <a:buFont typeface="Arial"/>
              <a:buNone/>
            </a:pPr>
            <a:r>
              <a:rPr lang="en"/>
              <a:t>Address and accept your worry</a:t>
            </a:r>
            <a:endParaRPr/>
          </a:p>
          <a:p>
            <a:pPr indent="0" lvl="0" marL="0" rtl="0" algn="l">
              <a:spcBef>
                <a:spcPts val="0"/>
              </a:spcBef>
              <a:spcAft>
                <a:spcPts val="0"/>
              </a:spcAft>
              <a:buClr>
                <a:schemeClr val="dk1"/>
              </a:buClr>
              <a:buSzPts val="1100"/>
              <a:buFont typeface="Arial"/>
              <a:buNone/>
            </a:pPr>
            <a:r>
              <a:rPr lang="en"/>
              <a:t>Release what you can't control</a:t>
            </a:r>
            <a:endParaRPr/>
          </a:p>
          <a:p>
            <a:pPr indent="0" lvl="0" marL="0" rtl="0" algn="l">
              <a:spcBef>
                <a:spcPts val="0"/>
              </a:spcBef>
              <a:spcAft>
                <a:spcPts val="0"/>
              </a:spcAft>
              <a:buClr>
                <a:schemeClr val="dk1"/>
              </a:buClr>
              <a:buSzPts val="1100"/>
              <a:buFont typeface="Arial"/>
              <a:buNone/>
            </a:pPr>
            <a:r>
              <a:rPr lang="en"/>
              <a:t>Make a plan about what you can control</a:t>
            </a:r>
            <a:endParaRPr/>
          </a:p>
          <a:p>
            <a:pPr indent="0" lvl="0" marL="0" rtl="0" algn="l">
              <a:spcBef>
                <a:spcPts val="0"/>
              </a:spcBef>
              <a:spcAft>
                <a:spcPts val="0"/>
              </a:spcAft>
              <a:buClr>
                <a:schemeClr val="dk1"/>
              </a:buClr>
              <a:buSzPts val="1100"/>
              <a:buFont typeface="Arial"/>
              <a:buNone/>
            </a:pPr>
            <a:r>
              <a:rPr lang="en"/>
              <a:t>Meditate and heal</a:t>
            </a:r>
            <a:endParaRPr/>
          </a:p>
          <a:p>
            <a:pPr indent="0" lvl="0" marL="0" rtl="0" algn="l">
              <a:spcBef>
                <a:spcPts val="0"/>
              </a:spcBef>
              <a:spcAft>
                <a:spcPts val="0"/>
              </a:spcAft>
              <a:buClr>
                <a:schemeClr val="dk1"/>
              </a:buClr>
              <a:buSzPts val="1100"/>
              <a:buFont typeface="Arial"/>
              <a:buNone/>
            </a:pPr>
            <a:r>
              <a:rPr lang="en"/>
              <a:t>Take steps toward action</a:t>
            </a:r>
            <a:endParaRPr/>
          </a:p>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SLIDES_API79291008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1" name="Google Shape;511;SLIDES_API79291008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Slido interaction slide, please don't delete it.</a:t>
            </a:r>
            <a:br>
              <a:rPr lang="en"/>
            </a:br>
            <a:r>
              <a:rPr lang="en"/>
              <a:t>✅ Click on 'Present with Slido' and the poll will launch automatically when you get to this slide.</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293863a1ae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293863a1ae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127696d178e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0" name="Google Shape;520;g127696d178e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5089c010592cff1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8" name="Google Shape;528;g5089c010592cff1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g2e3485c1fb0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4" name="Google Shape;534;g2e3485c1fb0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g6fd8ccc017_0_4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2" name="Google Shape;542;g6fd8ccc017_0_4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285b6bcca02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0" name="Google Shape;550;g285b6bcca0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g285b6bcca0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6" name="Google Shape;556;g285b6bcca0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6fd8ccc017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6fd8ccc017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08d3435716_2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208d3435716_2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127696d178e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127696d178e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6fd8ccc017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6fd8ccc017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6fd8ccc017_0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6fd8ccc017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Read the slide text.  Read the disclaimer. Briefly share how each of these pictures speaks to mental health</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27cd2a8137e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27cd2a8137e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 TargetMode="External"/><Relationship Id="rId3" Type="http://schemas.openxmlformats.org/officeDocument/2006/relationships/image" Target="../media/image7.png"/><Relationship Id="rId4" Type="http://schemas.openxmlformats.org/officeDocument/2006/relationships/hyperlink" Target="https://slidesmania.com/questions-powerpoint-google-slides/can-i-use-these-templates/" TargetMode="External"/><Relationship Id="rId11" Type="http://schemas.openxmlformats.org/officeDocument/2006/relationships/hyperlink" Target="https://www.instagram.com/slidesmania/" TargetMode="External"/><Relationship Id="rId10" Type="http://schemas.openxmlformats.org/officeDocument/2006/relationships/image" Target="../media/image3.png"/><Relationship Id="rId12" Type="http://schemas.openxmlformats.org/officeDocument/2006/relationships/image" Target="../media/image19.png"/><Relationship Id="rId9" Type="http://schemas.openxmlformats.org/officeDocument/2006/relationships/hyperlink" Target="https://www.pinterest.com/slidesmania/" TargetMode="External"/><Relationship Id="rId5" Type="http://schemas.openxmlformats.org/officeDocument/2006/relationships/hyperlink" Target="https://www.facebook.com/SlidesManiaSM/" TargetMode="External"/><Relationship Id="rId6" Type="http://schemas.openxmlformats.org/officeDocument/2006/relationships/image" Target="../media/image6.png"/><Relationship Id="rId7" Type="http://schemas.openxmlformats.org/officeDocument/2006/relationships/hyperlink" Target="https://twitter.com/SlidesManiaSM/" TargetMode="External"/><Relationship Id="rId8"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cSld name="CUSTOM">
    <p:spTree>
      <p:nvGrpSpPr>
        <p:cNvPr id="10" name="Shape 10"/>
        <p:cNvGrpSpPr/>
        <p:nvPr/>
      </p:nvGrpSpPr>
      <p:grpSpPr>
        <a:xfrm>
          <a:off x="0" y="0"/>
          <a:ext cx="0" cy="0"/>
          <a:chOff x="0" y="0"/>
          <a:chExt cx="0" cy="0"/>
        </a:xfrm>
      </p:grpSpPr>
      <p:sp>
        <p:nvSpPr>
          <p:cNvPr id="11" name="Google Shape;11;p2"/>
          <p:cNvSpPr txBox="1"/>
          <p:nvPr>
            <p:ph idx="1" type="subTitle"/>
          </p:nvPr>
        </p:nvSpPr>
        <p:spPr>
          <a:xfrm>
            <a:off x="415600" y="2889625"/>
            <a:ext cx="5553000" cy="1056900"/>
          </a:xfrm>
          <a:prstGeom prst="rect">
            <a:avLst/>
          </a:prstGeom>
        </p:spPr>
        <p:txBody>
          <a:bodyPr anchorCtr="0" anchor="t" bIns="121900" lIns="121900" spcFirstLastPara="1" rIns="121900" wrap="square" tIns="121900">
            <a:noAutofit/>
          </a:bodyPr>
          <a:lstStyle>
            <a:lvl1pPr lvl="0" rtl="0">
              <a:lnSpc>
                <a:spcPct val="100000"/>
              </a:lnSpc>
              <a:spcBef>
                <a:spcPts val="0"/>
              </a:spcBef>
              <a:spcAft>
                <a:spcPts val="0"/>
              </a:spcAft>
              <a:buClr>
                <a:schemeClr val="lt2"/>
              </a:buClr>
              <a:buSzPts val="2800"/>
              <a:buFont typeface="Yeseva One"/>
              <a:buNone/>
              <a:defRPr sz="2800">
                <a:solidFill>
                  <a:schemeClr val="lt2"/>
                </a:solidFill>
                <a:latin typeface="Yeseva One"/>
                <a:ea typeface="Yeseva One"/>
                <a:cs typeface="Yeseva One"/>
                <a:sym typeface="Yeseva One"/>
              </a:defRPr>
            </a:lvl1pPr>
            <a:lvl2pPr lvl="1" rtl="0">
              <a:lnSpc>
                <a:spcPct val="100000"/>
              </a:lnSpc>
              <a:spcBef>
                <a:spcPts val="0"/>
              </a:spcBef>
              <a:spcAft>
                <a:spcPts val="0"/>
              </a:spcAft>
              <a:buClr>
                <a:schemeClr val="lt2"/>
              </a:buClr>
              <a:buSzPts val="2800"/>
              <a:buFont typeface="Yeseva One"/>
              <a:buNone/>
              <a:defRPr sz="2800">
                <a:solidFill>
                  <a:schemeClr val="lt2"/>
                </a:solidFill>
                <a:latin typeface="Yeseva One"/>
                <a:ea typeface="Yeseva One"/>
                <a:cs typeface="Yeseva One"/>
                <a:sym typeface="Yeseva One"/>
              </a:defRPr>
            </a:lvl2pPr>
            <a:lvl3pPr lvl="2" rtl="0">
              <a:lnSpc>
                <a:spcPct val="100000"/>
              </a:lnSpc>
              <a:spcBef>
                <a:spcPts val="0"/>
              </a:spcBef>
              <a:spcAft>
                <a:spcPts val="0"/>
              </a:spcAft>
              <a:buClr>
                <a:schemeClr val="lt2"/>
              </a:buClr>
              <a:buSzPts val="2800"/>
              <a:buFont typeface="Yeseva One"/>
              <a:buNone/>
              <a:defRPr sz="2800">
                <a:solidFill>
                  <a:schemeClr val="lt2"/>
                </a:solidFill>
                <a:latin typeface="Yeseva One"/>
                <a:ea typeface="Yeseva One"/>
                <a:cs typeface="Yeseva One"/>
                <a:sym typeface="Yeseva One"/>
              </a:defRPr>
            </a:lvl3pPr>
            <a:lvl4pPr lvl="3" rtl="0">
              <a:lnSpc>
                <a:spcPct val="100000"/>
              </a:lnSpc>
              <a:spcBef>
                <a:spcPts val="0"/>
              </a:spcBef>
              <a:spcAft>
                <a:spcPts val="0"/>
              </a:spcAft>
              <a:buClr>
                <a:schemeClr val="lt2"/>
              </a:buClr>
              <a:buSzPts val="2800"/>
              <a:buFont typeface="Yeseva One"/>
              <a:buNone/>
              <a:defRPr sz="2800">
                <a:solidFill>
                  <a:schemeClr val="lt2"/>
                </a:solidFill>
                <a:latin typeface="Yeseva One"/>
                <a:ea typeface="Yeseva One"/>
                <a:cs typeface="Yeseva One"/>
                <a:sym typeface="Yeseva One"/>
              </a:defRPr>
            </a:lvl4pPr>
            <a:lvl5pPr lvl="4" rtl="0">
              <a:lnSpc>
                <a:spcPct val="100000"/>
              </a:lnSpc>
              <a:spcBef>
                <a:spcPts val="0"/>
              </a:spcBef>
              <a:spcAft>
                <a:spcPts val="0"/>
              </a:spcAft>
              <a:buClr>
                <a:schemeClr val="lt2"/>
              </a:buClr>
              <a:buSzPts val="2800"/>
              <a:buFont typeface="Yeseva One"/>
              <a:buNone/>
              <a:defRPr sz="2800">
                <a:solidFill>
                  <a:schemeClr val="lt2"/>
                </a:solidFill>
                <a:latin typeface="Yeseva One"/>
                <a:ea typeface="Yeseva One"/>
                <a:cs typeface="Yeseva One"/>
                <a:sym typeface="Yeseva One"/>
              </a:defRPr>
            </a:lvl5pPr>
            <a:lvl6pPr lvl="5" rtl="0">
              <a:lnSpc>
                <a:spcPct val="100000"/>
              </a:lnSpc>
              <a:spcBef>
                <a:spcPts val="0"/>
              </a:spcBef>
              <a:spcAft>
                <a:spcPts val="0"/>
              </a:spcAft>
              <a:buClr>
                <a:schemeClr val="lt2"/>
              </a:buClr>
              <a:buSzPts val="2800"/>
              <a:buFont typeface="Yeseva One"/>
              <a:buNone/>
              <a:defRPr sz="2800">
                <a:solidFill>
                  <a:schemeClr val="lt2"/>
                </a:solidFill>
                <a:latin typeface="Yeseva One"/>
                <a:ea typeface="Yeseva One"/>
                <a:cs typeface="Yeseva One"/>
                <a:sym typeface="Yeseva One"/>
              </a:defRPr>
            </a:lvl6pPr>
            <a:lvl7pPr lvl="6" rtl="0">
              <a:lnSpc>
                <a:spcPct val="100000"/>
              </a:lnSpc>
              <a:spcBef>
                <a:spcPts val="0"/>
              </a:spcBef>
              <a:spcAft>
                <a:spcPts val="0"/>
              </a:spcAft>
              <a:buClr>
                <a:schemeClr val="lt2"/>
              </a:buClr>
              <a:buSzPts val="2800"/>
              <a:buFont typeface="Yeseva One"/>
              <a:buNone/>
              <a:defRPr sz="2800">
                <a:solidFill>
                  <a:schemeClr val="lt2"/>
                </a:solidFill>
                <a:latin typeface="Yeseva One"/>
                <a:ea typeface="Yeseva One"/>
                <a:cs typeface="Yeseva One"/>
                <a:sym typeface="Yeseva One"/>
              </a:defRPr>
            </a:lvl7pPr>
            <a:lvl8pPr lvl="7" rtl="0">
              <a:lnSpc>
                <a:spcPct val="100000"/>
              </a:lnSpc>
              <a:spcBef>
                <a:spcPts val="0"/>
              </a:spcBef>
              <a:spcAft>
                <a:spcPts val="0"/>
              </a:spcAft>
              <a:buClr>
                <a:schemeClr val="lt2"/>
              </a:buClr>
              <a:buSzPts val="2800"/>
              <a:buFont typeface="Yeseva One"/>
              <a:buNone/>
              <a:defRPr sz="2800">
                <a:solidFill>
                  <a:schemeClr val="lt2"/>
                </a:solidFill>
                <a:latin typeface="Yeseva One"/>
                <a:ea typeface="Yeseva One"/>
                <a:cs typeface="Yeseva One"/>
                <a:sym typeface="Yeseva One"/>
              </a:defRPr>
            </a:lvl8pPr>
            <a:lvl9pPr lvl="8" rtl="0">
              <a:lnSpc>
                <a:spcPct val="100000"/>
              </a:lnSpc>
              <a:spcBef>
                <a:spcPts val="0"/>
              </a:spcBef>
              <a:spcAft>
                <a:spcPts val="0"/>
              </a:spcAft>
              <a:buClr>
                <a:schemeClr val="lt2"/>
              </a:buClr>
              <a:buSzPts val="2800"/>
              <a:buFont typeface="Yeseva One"/>
              <a:buNone/>
              <a:defRPr sz="2800">
                <a:solidFill>
                  <a:schemeClr val="lt2"/>
                </a:solidFill>
                <a:latin typeface="Yeseva One"/>
                <a:ea typeface="Yeseva One"/>
                <a:cs typeface="Yeseva One"/>
                <a:sym typeface="Yeseva One"/>
              </a:defRPr>
            </a:lvl9pPr>
          </a:lstStyle>
          <a:p/>
        </p:txBody>
      </p:sp>
      <p:sp>
        <p:nvSpPr>
          <p:cNvPr id="12" name="Google Shape;12;p2"/>
          <p:cNvSpPr/>
          <p:nvPr/>
        </p:nvSpPr>
        <p:spPr>
          <a:xfrm>
            <a:off x="5528818" y="5368564"/>
            <a:ext cx="1522500" cy="14895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3" name="Google Shape;13;p2"/>
          <p:cNvSpPr/>
          <p:nvPr/>
        </p:nvSpPr>
        <p:spPr>
          <a:xfrm>
            <a:off x="6341483" y="5364669"/>
            <a:ext cx="1493400" cy="149340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4" name="Google Shape;14;p2"/>
          <p:cNvSpPr/>
          <p:nvPr/>
        </p:nvSpPr>
        <p:spPr>
          <a:xfrm>
            <a:off x="5936127" y="2241245"/>
            <a:ext cx="2217600" cy="2217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5" name="Google Shape;15;p2"/>
          <p:cNvSpPr/>
          <p:nvPr/>
        </p:nvSpPr>
        <p:spPr>
          <a:xfrm>
            <a:off x="6278636" y="736097"/>
            <a:ext cx="1493400" cy="14934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6" name="Google Shape;16;p2"/>
          <p:cNvSpPr/>
          <p:nvPr/>
        </p:nvSpPr>
        <p:spPr>
          <a:xfrm>
            <a:off x="7055963" y="-10925"/>
            <a:ext cx="5136000" cy="68580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 name="Google Shape;17;p2"/>
          <p:cNvSpPr/>
          <p:nvPr/>
        </p:nvSpPr>
        <p:spPr>
          <a:xfrm>
            <a:off x="7051249" y="4430598"/>
            <a:ext cx="1272600" cy="11358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8" name="Google Shape;18;p2"/>
          <p:cNvSpPr/>
          <p:nvPr/>
        </p:nvSpPr>
        <p:spPr>
          <a:xfrm rot="10800000">
            <a:off x="7057426" y="211083"/>
            <a:ext cx="983640" cy="2013539"/>
          </a:xfrm>
          <a:custGeom>
            <a:rect b="b" l="l" r="r" t="t"/>
            <a:pathLst>
              <a:path extrusionOk="0" h="1491510" w="728622">
                <a:moveTo>
                  <a:pt x="728622" y="0"/>
                </a:moveTo>
                <a:lnTo>
                  <a:pt x="728622" y="1491510"/>
                </a:lnTo>
                <a:lnTo>
                  <a:pt x="670324" y="1488566"/>
                </a:lnTo>
                <a:cubicBezTo>
                  <a:pt x="293813" y="1450329"/>
                  <a:pt x="0" y="1132354"/>
                  <a:pt x="0" y="745755"/>
                </a:cubicBezTo>
                <a:cubicBezTo>
                  <a:pt x="0" y="359157"/>
                  <a:pt x="293813" y="41181"/>
                  <a:pt x="670324" y="294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9" name="Google Shape;19;p2"/>
          <p:cNvSpPr/>
          <p:nvPr/>
        </p:nvSpPr>
        <p:spPr>
          <a:xfrm rot="5400000">
            <a:off x="7037243" y="2248283"/>
            <a:ext cx="1102800" cy="1102800"/>
          </a:xfrm>
          <a:prstGeom prst="pie">
            <a:avLst>
              <a:gd fmla="val 0" name="adj1"/>
              <a:gd fmla="val 16200000" name="adj2"/>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 name="Google Shape;20;p2"/>
          <p:cNvSpPr/>
          <p:nvPr/>
        </p:nvSpPr>
        <p:spPr>
          <a:xfrm>
            <a:off x="8154187" y="61275"/>
            <a:ext cx="2625000" cy="2738400"/>
          </a:xfrm>
          <a:prstGeom prst="round2SameRect">
            <a:avLst>
              <a:gd fmla="val 50000" name="adj1"/>
              <a:gd fmla="val 0" name="adj2"/>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1" name="Google Shape;21;p2"/>
          <p:cNvSpPr/>
          <p:nvPr/>
        </p:nvSpPr>
        <p:spPr>
          <a:xfrm rot="10800000">
            <a:off x="10779600" y="1497393"/>
            <a:ext cx="1412400" cy="1360500"/>
          </a:xfrm>
          <a:prstGeom prst="round2SameRect">
            <a:avLst>
              <a:gd fmla="val 50000" name="adj1"/>
              <a:gd fmla="val 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2" name="Google Shape;22;p2"/>
          <p:cNvSpPr/>
          <p:nvPr/>
        </p:nvSpPr>
        <p:spPr>
          <a:xfrm rot="-5400000">
            <a:off x="8149473" y="2799780"/>
            <a:ext cx="1272600" cy="1272600"/>
          </a:xfrm>
          <a:prstGeom prst="teardrop">
            <a:avLst>
              <a:gd fmla="val 100000" name="adj"/>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3" name="Google Shape;23;p2"/>
          <p:cNvSpPr/>
          <p:nvPr/>
        </p:nvSpPr>
        <p:spPr>
          <a:xfrm>
            <a:off x="5892535" y="2273421"/>
            <a:ext cx="2171400" cy="2171400"/>
          </a:xfrm>
          <a:prstGeom prst="pie">
            <a:avLst>
              <a:gd fmla="val 0" name="adj1"/>
              <a:gd fmla="val 5401734" name="adj2"/>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 name="Google Shape;24;p2"/>
          <p:cNvSpPr/>
          <p:nvPr/>
        </p:nvSpPr>
        <p:spPr>
          <a:xfrm rot="5400000">
            <a:off x="10844912" y="5501505"/>
            <a:ext cx="1351800" cy="1351800"/>
          </a:xfrm>
          <a:prstGeom prst="teardrop">
            <a:avLst>
              <a:gd fmla="val 100000" name="adj"/>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5" name="Google Shape;25;p2"/>
          <p:cNvSpPr/>
          <p:nvPr/>
        </p:nvSpPr>
        <p:spPr>
          <a:xfrm>
            <a:off x="9445658" y="2804473"/>
            <a:ext cx="2746200" cy="2677200"/>
          </a:xfrm>
          <a:prstGeom prst="round1Rect">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6" name="Google Shape;26;p2"/>
          <p:cNvSpPr/>
          <p:nvPr/>
        </p:nvSpPr>
        <p:spPr>
          <a:xfrm flipH="1" rot="5400000">
            <a:off x="9456937" y="5475687"/>
            <a:ext cx="1371000" cy="1384200"/>
          </a:xfrm>
          <a:prstGeom prst="round1Rect">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7" name="Google Shape;27;p2"/>
          <p:cNvSpPr/>
          <p:nvPr/>
        </p:nvSpPr>
        <p:spPr>
          <a:xfrm rot="10800000">
            <a:off x="7033248" y="4435199"/>
            <a:ext cx="2422800" cy="2422800"/>
          </a:xfrm>
          <a:prstGeom prst="teardrop">
            <a:avLst>
              <a:gd fmla="val 10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8" name="Google Shape;28;p2"/>
          <p:cNvSpPr/>
          <p:nvPr/>
        </p:nvSpPr>
        <p:spPr>
          <a:xfrm>
            <a:off x="4713477" y="247827"/>
            <a:ext cx="983700" cy="98370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9" name="Google Shape;29;p2"/>
          <p:cNvSpPr/>
          <p:nvPr/>
        </p:nvSpPr>
        <p:spPr>
          <a:xfrm>
            <a:off x="415592" y="4874373"/>
            <a:ext cx="1230900" cy="1230900"/>
          </a:xfrm>
          <a:prstGeom prst="ellipse">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0" name="Google Shape;30;p2"/>
          <p:cNvSpPr/>
          <p:nvPr/>
        </p:nvSpPr>
        <p:spPr>
          <a:xfrm>
            <a:off x="10784263" y="-18852"/>
            <a:ext cx="1452938" cy="1517048"/>
          </a:xfrm>
          <a:custGeom>
            <a:rect b="b" l="l" r="r" t="t"/>
            <a:pathLst>
              <a:path extrusionOk="0" h="1046240" w="1050950">
                <a:moveTo>
                  <a:pt x="530187" y="0"/>
                </a:moveTo>
                <a:lnTo>
                  <a:pt x="1040091" y="7719"/>
                </a:lnTo>
                <a:lnTo>
                  <a:pt x="1050950" y="520763"/>
                </a:lnTo>
                <a:cubicBezTo>
                  <a:pt x="1050950" y="808372"/>
                  <a:pt x="817796" y="1041526"/>
                  <a:pt x="530187" y="1041526"/>
                </a:cubicBezTo>
                <a:lnTo>
                  <a:pt x="0" y="1046240"/>
                </a:lnTo>
                <a:lnTo>
                  <a:pt x="0" y="527765"/>
                </a:lnTo>
                <a:cubicBezTo>
                  <a:pt x="13286" y="209382"/>
                  <a:pt x="225546" y="20510"/>
                  <a:pt x="53018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AF7F0"/>
              </a:solidFill>
              <a:latin typeface="Arial"/>
              <a:ea typeface="Arial"/>
              <a:cs typeface="Arial"/>
              <a:sym typeface="Arial"/>
            </a:endParaRPr>
          </a:p>
        </p:txBody>
      </p:sp>
      <p:sp>
        <p:nvSpPr>
          <p:cNvPr id="31" name="Google Shape;31;p2"/>
          <p:cNvSpPr txBox="1"/>
          <p:nvPr>
            <p:ph type="ctrTitle"/>
          </p:nvPr>
        </p:nvSpPr>
        <p:spPr>
          <a:xfrm>
            <a:off x="382675" y="1653375"/>
            <a:ext cx="6674700" cy="1697700"/>
          </a:xfrm>
          <a:prstGeom prst="rect">
            <a:avLst/>
          </a:prstGeom>
        </p:spPr>
        <p:txBody>
          <a:bodyPr anchorCtr="0" anchor="b" bIns="121900" lIns="121900" spcFirstLastPara="1" rIns="121900" wrap="square" tIns="121900">
            <a:noAutofit/>
          </a:bodyPr>
          <a:lstStyle>
            <a:lvl1pPr lvl="0" rtl="0">
              <a:spcBef>
                <a:spcPts val="0"/>
              </a:spcBef>
              <a:spcAft>
                <a:spcPts val="0"/>
              </a:spcAft>
              <a:buSzPts val="5100"/>
              <a:buNone/>
              <a:defRPr b="1" sz="5100"/>
            </a:lvl1pPr>
            <a:lvl2pPr lvl="1" rtl="0">
              <a:spcBef>
                <a:spcPts val="0"/>
              </a:spcBef>
              <a:spcAft>
                <a:spcPts val="0"/>
              </a:spcAft>
              <a:buSzPts val="6300"/>
              <a:buNone/>
              <a:defRPr b="1" sz="6300"/>
            </a:lvl2pPr>
            <a:lvl3pPr lvl="2" rtl="0">
              <a:spcBef>
                <a:spcPts val="0"/>
              </a:spcBef>
              <a:spcAft>
                <a:spcPts val="0"/>
              </a:spcAft>
              <a:buSzPts val="6300"/>
              <a:buNone/>
              <a:defRPr b="1" sz="6300"/>
            </a:lvl3pPr>
            <a:lvl4pPr lvl="3" rtl="0">
              <a:spcBef>
                <a:spcPts val="0"/>
              </a:spcBef>
              <a:spcAft>
                <a:spcPts val="0"/>
              </a:spcAft>
              <a:buSzPts val="6300"/>
              <a:buNone/>
              <a:defRPr b="1" sz="6300"/>
            </a:lvl4pPr>
            <a:lvl5pPr lvl="4" rtl="0">
              <a:spcBef>
                <a:spcPts val="0"/>
              </a:spcBef>
              <a:spcAft>
                <a:spcPts val="0"/>
              </a:spcAft>
              <a:buSzPts val="6300"/>
              <a:buNone/>
              <a:defRPr b="1" sz="6300"/>
            </a:lvl5pPr>
            <a:lvl6pPr lvl="5" rtl="0">
              <a:spcBef>
                <a:spcPts val="0"/>
              </a:spcBef>
              <a:spcAft>
                <a:spcPts val="0"/>
              </a:spcAft>
              <a:buSzPts val="6300"/>
              <a:buNone/>
              <a:defRPr b="1" sz="6300"/>
            </a:lvl6pPr>
            <a:lvl7pPr lvl="6" rtl="0">
              <a:spcBef>
                <a:spcPts val="0"/>
              </a:spcBef>
              <a:spcAft>
                <a:spcPts val="0"/>
              </a:spcAft>
              <a:buSzPts val="6300"/>
              <a:buNone/>
              <a:defRPr b="1" sz="6300"/>
            </a:lvl7pPr>
            <a:lvl8pPr lvl="7" rtl="0">
              <a:spcBef>
                <a:spcPts val="0"/>
              </a:spcBef>
              <a:spcAft>
                <a:spcPts val="0"/>
              </a:spcAft>
              <a:buSzPts val="6300"/>
              <a:buNone/>
              <a:defRPr b="1" sz="6300"/>
            </a:lvl8pPr>
            <a:lvl9pPr lvl="8" rtl="0">
              <a:spcBef>
                <a:spcPts val="0"/>
              </a:spcBef>
              <a:spcAft>
                <a:spcPts val="0"/>
              </a:spcAft>
              <a:buSzPts val="6300"/>
              <a:buNone/>
              <a:defRPr b="1" sz="6300"/>
            </a:lvl9pPr>
          </a:lstStyle>
          <a:p/>
        </p:txBody>
      </p:sp>
      <p:sp>
        <p:nvSpPr>
          <p:cNvPr id="32" name="Google Shape;32;p2"/>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lgn="r">
              <a:buNone/>
              <a:defRPr sz="1300">
                <a:solidFill>
                  <a:schemeClr val="dk2"/>
                </a:solidFill>
              </a:defRPr>
            </a:lvl1pPr>
            <a:lvl2pPr lvl="1" rtl="0" algn="r">
              <a:buNone/>
              <a:defRPr sz="1300">
                <a:solidFill>
                  <a:schemeClr val="dk2"/>
                </a:solidFill>
              </a:defRPr>
            </a:lvl2pPr>
            <a:lvl3pPr lvl="2" rtl="0" algn="r">
              <a:buNone/>
              <a:defRPr sz="1300">
                <a:solidFill>
                  <a:schemeClr val="dk2"/>
                </a:solidFill>
              </a:defRPr>
            </a:lvl3pPr>
            <a:lvl4pPr lvl="3" rtl="0" algn="r">
              <a:buNone/>
              <a:defRPr sz="1300">
                <a:solidFill>
                  <a:schemeClr val="dk2"/>
                </a:solidFill>
              </a:defRPr>
            </a:lvl4pPr>
            <a:lvl5pPr lvl="4" rtl="0" algn="r">
              <a:buNone/>
              <a:defRPr sz="1300">
                <a:solidFill>
                  <a:schemeClr val="dk2"/>
                </a:solidFill>
              </a:defRPr>
            </a:lvl5pPr>
            <a:lvl6pPr lvl="5" rtl="0" algn="r">
              <a:buNone/>
              <a:defRPr sz="1300">
                <a:solidFill>
                  <a:schemeClr val="dk2"/>
                </a:solidFill>
              </a:defRPr>
            </a:lvl6pPr>
            <a:lvl7pPr lvl="6" rtl="0" algn="r">
              <a:buNone/>
              <a:defRPr sz="1300">
                <a:solidFill>
                  <a:schemeClr val="dk2"/>
                </a:solidFill>
              </a:defRPr>
            </a:lvl7pPr>
            <a:lvl8pPr lvl="7" rtl="0" algn="r">
              <a:buNone/>
              <a:defRPr sz="1300">
                <a:solidFill>
                  <a:schemeClr val="dk2"/>
                </a:solidFill>
              </a:defRPr>
            </a:lvl8pPr>
            <a:lvl9pPr lvl="8" rtl="0"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or Process">
  <p:cSld name="CUSTOM_11">
    <p:spTree>
      <p:nvGrpSpPr>
        <p:cNvPr id="157" name="Shape 157"/>
        <p:cNvGrpSpPr/>
        <p:nvPr/>
      </p:nvGrpSpPr>
      <p:grpSpPr>
        <a:xfrm>
          <a:off x="0" y="0"/>
          <a:ext cx="0" cy="0"/>
          <a:chOff x="0" y="0"/>
          <a:chExt cx="0" cy="0"/>
        </a:xfrm>
      </p:grpSpPr>
      <p:sp>
        <p:nvSpPr>
          <p:cNvPr id="158" name="Google Shape;158;p11"/>
          <p:cNvSpPr txBox="1"/>
          <p:nvPr>
            <p:ph idx="12" type="sldNum"/>
          </p:nvPr>
        </p:nvSpPr>
        <p:spPr>
          <a:xfrm>
            <a:off x="10813718"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59" name="Google Shape;159;p11"/>
          <p:cNvSpPr txBox="1"/>
          <p:nvPr>
            <p:ph idx="1" type="body"/>
          </p:nvPr>
        </p:nvSpPr>
        <p:spPr>
          <a:xfrm>
            <a:off x="408738" y="3107809"/>
            <a:ext cx="2179500" cy="32160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sz="1900"/>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160" name="Google Shape;160;p11"/>
          <p:cNvSpPr txBox="1"/>
          <p:nvPr>
            <p:ph idx="2" type="subTitle"/>
          </p:nvPr>
        </p:nvSpPr>
        <p:spPr>
          <a:xfrm>
            <a:off x="408738" y="2385333"/>
            <a:ext cx="2179500" cy="622500"/>
          </a:xfrm>
          <a:prstGeom prst="rect">
            <a:avLst/>
          </a:prstGeom>
        </p:spPr>
        <p:txBody>
          <a:bodyPr anchorCtr="0" anchor="ctr" bIns="121900" lIns="121900" spcFirstLastPara="1" rIns="121900" wrap="square" tIns="121900">
            <a:noAutofit/>
          </a:bodyPr>
          <a:lstStyle>
            <a:lvl1pPr lvl="0" rtl="0" algn="ctr">
              <a:spcBef>
                <a:spcPts val="0"/>
              </a:spcBef>
              <a:spcAft>
                <a:spcPts val="0"/>
              </a:spcAft>
              <a:buNone/>
              <a:defRPr b="1" sz="3200">
                <a:solidFill>
                  <a:schemeClr val="lt2"/>
                </a:solidFill>
              </a:defRPr>
            </a:lvl1pPr>
            <a:lvl2pPr lvl="1" rtl="0" algn="ctr">
              <a:spcBef>
                <a:spcPts val="2100"/>
              </a:spcBef>
              <a:spcAft>
                <a:spcPts val="0"/>
              </a:spcAft>
              <a:buNone/>
              <a:defRPr b="1" sz="3200">
                <a:solidFill>
                  <a:schemeClr val="lt2"/>
                </a:solidFill>
              </a:defRPr>
            </a:lvl2pPr>
            <a:lvl3pPr lvl="2" rtl="0" algn="ctr">
              <a:spcBef>
                <a:spcPts val="2100"/>
              </a:spcBef>
              <a:spcAft>
                <a:spcPts val="0"/>
              </a:spcAft>
              <a:buNone/>
              <a:defRPr b="1" sz="3200">
                <a:solidFill>
                  <a:schemeClr val="lt2"/>
                </a:solidFill>
              </a:defRPr>
            </a:lvl3pPr>
            <a:lvl4pPr lvl="3" rtl="0" algn="ctr">
              <a:spcBef>
                <a:spcPts val="2100"/>
              </a:spcBef>
              <a:spcAft>
                <a:spcPts val="0"/>
              </a:spcAft>
              <a:buNone/>
              <a:defRPr b="1" sz="3200">
                <a:solidFill>
                  <a:schemeClr val="lt2"/>
                </a:solidFill>
              </a:defRPr>
            </a:lvl4pPr>
            <a:lvl5pPr lvl="4" rtl="0" algn="ctr">
              <a:spcBef>
                <a:spcPts val="2100"/>
              </a:spcBef>
              <a:spcAft>
                <a:spcPts val="0"/>
              </a:spcAft>
              <a:buNone/>
              <a:defRPr b="1" sz="3200">
                <a:solidFill>
                  <a:schemeClr val="lt2"/>
                </a:solidFill>
              </a:defRPr>
            </a:lvl5pPr>
            <a:lvl6pPr lvl="5" rtl="0" algn="ctr">
              <a:spcBef>
                <a:spcPts val="2100"/>
              </a:spcBef>
              <a:spcAft>
                <a:spcPts val="0"/>
              </a:spcAft>
              <a:buNone/>
              <a:defRPr b="1" sz="3200">
                <a:solidFill>
                  <a:schemeClr val="lt2"/>
                </a:solidFill>
              </a:defRPr>
            </a:lvl6pPr>
            <a:lvl7pPr lvl="6" rtl="0" algn="ctr">
              <a:spcBef>
                <a:spcPts val="2100"/>
              </a:spcBef>
              <a:spcAft>
                <a:spcPts val="0"/>
              </a:spcAft>
              <a:buNone/>
              <a:defRPr b="1" sz="3200">
                <a:solidFill>
                  <a:schemeClr val="lt2"/>
                </a:solidFill>
              </a:defRPr>
            </a:lvl7pPr>
            <a:lvl8pPr lvl="7" rtl="0" algn="ctr">
              <a:spcBef>
                <a:spcPts val="2100"/>
              </a:spcBef>
              <a:spcAft>
                <a:spcPts val="0"/>
              </a:spcAft>
              <a:buNone/>
              <a:defRPr b="1" sz="3200">
                <a:solidFill>
                  <a:schemeClr val="lt2"/>
                </a:solidFill>
              </a:defRPr>
            </a:lvl8pPr>
            <a:lvl9pPr lvl="8" rtl="0" algn="ctr">
              <a:spcBef>
                <a:spcPts val="2100"/>
              </a:spcBef>
              <a:spcAft>
                <a:spcPts val="2100"/>
              </a:spcAft>
              <a:buNone/>
              <a:defRPr b="1" sz="3200">
                <a:solidFill>
                  <a:schemeClr val="lt2"/>
                </a:solidFill>
              </a:defRPr>
            </a:lvl9pPr>
          </a:lstStyle>
          <a:p/>
        </p:txBody>
      </p:sp>
      <p:sp>
        <p:nvSpPr>
          <p:cNvPr id="161" name="Google Shape;161;p11"/>
          <p:cNvSpPr txBox="1"/>
          <p:nvPr>
            <p:ph idx="3" type="body"/>
          </p:nvPr>
        </p:nvSpPr>
        <p:spPr>
          <a:xfrm>
            <a:off x="2727301" y="3107809"/>
            <a:ext cx="2179500" cy="32160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sz="1900"/>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162" name="Google Shape;162;p11"/>
          <p:cNvSpPr txBox="1"/>
          <p:nvPr>
            <p:ph idx="4" type="subTitle"/>
          </p:nvPr>
        </p:nvSpPr>
        <p:spPr>
          <a:xfrm>
            <a:off x="2727301" y="2385333"/>
            <a:ext cx="2179500" cy="622500"/>
          </a:xfrm>
          <a:prstGeom prst="rect">
            <a:avLst/>
          </a:prstGeom>
        </p:spPr>
        <p:txBody>
          <a:bodyPr anchorCtr="0" anchor="ctr" bIns="121900" lIns="121900" spcFirstLastPara="1" rIns="121900" wrap="square" tIns="121900">
            <a:noAutofit/>
          </a:bodyPr>
          <a:lstStyle>
            <a:lvl1pPr lvl="0" rtl="0" algn="ctr">
              <a:spcBef>
                <a:spcPts val="0"/>
              </a:spcBef>
              <a:spcAft>
                <a:spcPts val="0"/>
              </a:spcAft>
              <a:buNone/>
              <a:defRPr b="1" sz="3200">
                <a:solidFill>
                  <a:schemeClr val="lt2"/>
                </a:solidFill>
              </a:defRPr>
            </a:lvl1pPr>
            <a:lvl2pPr lvl="1" rtl="0" algn="ctr">
              <a:spcBef>
                <a:spcPts val="2100"/>
              </a:spcBef>
              <a:spcAft>
                <a:spcPts val="0"/>
              </a:spcAft>
              <a:buNone/>
              <a:defRPr b="1" sz="3200">
                <a:solidFill>
                  <a:schemeClr val="lt2"/>
                </a:solidFill>
              </a:defRPr>
            </a:lvl2pPr>
            <a:lvl3pPr lvl="2" rtl="0" algn="ctr">
              <a:spcBef>
                <a:spcPts val="2100"/>
              </a:spcBef>
              <a:spcAft>
                <a:spcPts val="0"/>
              </a:spcAft>
              <a:buNone/>
              <a:defRPr b="1" sz="3200">
                <a:solidFill>
                  <a:schemeClr val="lt2"/>
                </a:solidFill>
              </a:defRPr>
            </a:lvl3pPr>
            <a:lvl4pPr lvl="3" rtl="0" algn="ctr">
              <a:spcBef>
                <a:spcPts val="2100"/>
              </a:spcBef>
              <a:spcAft>
                <a:spcPts val="0"/>
              </a:spcAft>
              <a:buNone/>
              <a:defRPr b="1" sz="3200">
                <a:solidFill>
                  <a:schemeClr val="lt2"/>
                </a:solidFill>
              </a:defRPr>
            </a:lvl4pPr>
            <a:lvl5pPr lvl="4" rtl="0" algn="ctr">
              <a:spcBef>
                <a:spcPts val="2100"/>
              </a:spcBef>
              <a:spcAft>
                <a:spcPts val="0"/>
              </a:spcAft>
              <a:buNone/>
              <a:defRPr b="1" sz="3200">
                <a:solidFill>
                  <a:schemeClr val="lt2"/>
                </a:solidFill>
              </a:defRPr>
            </a:lvl5pPr>
            <a:lvl6pPr lvl="5" rtl="0" algn="ctr">
              <a:spcBef>
                <a:spcPts val="2100"/>
              </a:spcBef>
              <a:spcAft>
                <a:spcPts val="0"/>
              </a:spcAft>
              <a:buNone/>
              <a:defRPr b="1" sz="3200">
                <a:solidFill>
                  <a:schemeClr val="lt2"/>
                </a:solidFill>
              </a:defRPr>
            </a:lvl6pPr>
            <a:lvl7pPr lvl="6" rtl="0" algn="ctr">
              <a:spcBef>
                <a:spcPts val="2100"/>
              </a:spcBef>
              <a:spcAft>
                <a:spcPts val="0"/>
              </a:spcAft>
              <a:buNone/>
              <a:defRPr b="1" sz="3200">
                <a:solidFill>
                  <a:schemeClr val="lt2"/>
                </a:solidFill>
              </a:defRPr>
            </a:lvl7pPr>
            <a:lvl8pPr lvl="7" rtl="0" algn="ctr">
              <a:spcBef>
                <a:spcPts val="2100"/>
              </a:spcBef>
              <a:spcAft>
                <a:spcPts val="0"/>
              </a:spcAft>
              <a:buNone/>
              <a:defRPr b="1" sz="3200">
                <a:solidFill>
                  <a:schemeClr val="lt2"/>
                </a:solidFill>
              </a:defRPr>
            </a:lvl8pPr>
            <a:lvl9pPr lvl="8" rtl="0" algn="ctr">
              <a:spcBef>
                <a:spcPts val="2100"/>
              </a:spcBef>
              <a:spcAft>
                <a:spcPts val="2100"/>
              </a:spcAft>
              <a:buNone/>
              <a:defRPr b="1" sz="3200">
                <a:solidFill>
                  <a:schemeClr val="lt2"/>
                </a:solidFill>
              </a:defRPr>
            </a:lvl9pPr>
          </a:lstStyle>
          <a:p/>
        </p:txBody>
      </p:sp>
      <p:sp>
        <p:nvSpPr>
          <p:cNvPr id="163" name="Google Shape;163;p11"/>
          <p:cNvSpPr txBox="1"/>
          <p:nvPr>
            <p:ph idx="5" type="body"/>
          </p:nvPr>
        </p:nvSpPr>
        <p:spPr>
          <a:xfrm>
            <a:off x="5045864" y="3107809"/>
            <a:ext cx="2179500" cy="32160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sz="1900"/>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164" name="Google Shape;164;p11"/>
          <p:cNvSpPr txBox="1"/>
          <p:nvPr>
            <p:ph idx="6" type="subTitle"/>
          </p:nvPr>
        </p:nvSpPr>
        <p:spPr>
          <a:xfrm>
            <a:off x="5045864" y="2385333"/>
            <a:ext cx="2179500" cy="622500"/>
          </a:xfrm>
          <a:prstGeom prst="rect">
            <a:avLst/>
          </a:prstGeom>
        </p:spPr>
        <p:txBody>
          <a:bodyPr anchorCtr="0" anchor="ctr" bIns="121900" lIns="121900" spcFirstLastPara="1" rIns="121900" wrap="square" tIns="121900">
            <a:noAutofit/>
          </a:bodyPr>
          <a:lstStyle>
            <a:lvl1pPr lvl="0" rtl="0" algn="ctr">
              <a:spcBef>
                <a:spcPts val="0"/>
              </a:spcBef>
              <a:spcAft>
                <a:spcPts val="0"/>
              </a:spcAft>
              <a:buNone/>
              <a:defRPr b="1" sz="3200">
                <a:solidFill>
                  <a:schemeClr val="lt2"/>
                </a:solidFill>
              </a:defRPr>
            </a:lvl1pPr>
            <a:lvl2pPr lvl="1" rtl="0" algn="ctr">
              <a:spcBef>
                <a:spcPts val="2100"/>
              </a:spcBef>
              <a:spcAft>
                <a:spcPts val="0"/>
              </a:spcAft>
              <a:buNone/>
              <a:defRPr b="1" sz="3200">
                <a:solidFill>
                  <a:schemeClr val="lt2"/>
                </a:solidFill>
              </a:defRPr>
            </a:lvl2pPr>
            <a:lvl3pPr lvl="2" rtl="0" algn="ctr">
              <a:spcBef>
                <a:spcPts val="2100"/>
              </a:spcBef>
              <a:spcAft>
                <a:spcPts val="0"/>
              </a:spcAft>
              <a:buNone/>
              <a:defRPr b="1" sz="3200">
                <a:solidFill>
                  <a:schemeClr val="lt2"/>
                </a:solidFill>
              </a:defRPr>
            </a:lvl3pPr>
            <a:lvl4pPr lvl="3" rtl="0" algn="ctr">
              <a:spcBef>
                <a:spcPts val="2100"/>
              </a:spcBef>
              <a:spcAft>
                <a:spcPts val="0"/>
              </a:spcAft>
              <a:buNone/>
              <a:defRPr b="1" sz="3200">
                <a:solidFill>
                  <a:schemeClr val="lt2"/>
                </a:solidFill>
              </a:defRPr>
            </a:lvl4pPr>
            <a:lvl5pPr lvl="4" rtl="0" algn="ctr">
              <a:spcBef>
                <a:spcPts val="2100"/>
              </a:spcBef>
              <a:spcAft>
                <a:spcPts val="0"/>
              </a:spcAft>
              <a:buNone/>
              <a:defRPr b="1" sz="3200">
                <a:solidFill>
                  <a:schemeClr val="lt2"/>
                </a:solidFill>
              </a:defRPr>
            </a:lvl5pPr>
            <a:lvl6pPr lvl="5" rtl="0" algn="ctr">
              <a:spcBef>
                <a:spcPts val="2100"/>
              </a:spcBef>
              <a:spcAft>
                <a:spcPts val="0"/>
              </a:spcAft>
              <a:buNone/>
              <a:defRPr b="1" sz="3200">
                <a:solidFill>
                  <a:schemeClr val="lt2"/>
                </a:solidFill>
              </a:defRPr>
            </a:lvl6pPr>
            <a:lvl7pPr lvl="6" rtl="0" algn="ctr">
              <a:spcBef>
                <a:spcPts val="2100"/>
              </a:spcBef>
              <a:spcAft>
                <a:spcPts val="0"/>
              </a:spcAft>
              <a:buNone/>
              <a:defRPr b="1" sz="3200">
                <a:solidFill>
                  <a:schemeClr val="lt2"/>
                </a:solidFill>
              </a:defRPr>
            </a:lvl7pPr>
            <a:lvl8pPr lvl="7" rtl="0" algn="ctr">
              <a:spcBef>
                <a:spcPts val="2100"/>
              </a:spcBef>
              <a:spcAft>
                <a:spcPts val="0"/>
              </a:spcAft>
              <a:buNone/>
              <a:defRPr b="1" sz="3200">
                <a:solidFill>
                  <a:schemeClr val="lt2"/>
                </a:solidFill>
              </a:defRPr>
            </a:lvl8pPr>
            <a:lvl9pPr lvl="8" rtl="0" algn="ctr">
              <a:spcBef>
                <a:spcPts val="2100"/>
              </a:spcBef>
              <a:spcAft>
                <a:spcPts val="2100"/>
              </a:spcAft>
              <a:buNone/>
              <a:defRPr b="1" sz="3200">
                <a:solidFill>
                  <a:schemeClr val="lt2"/>
                </a:solidFill>
              </a:defRPr>
            </a:lvl9pPr>
          </a:lstStyle>
          <a:p/>
        </p:txBody>
      </p:sp>
      <p:sp>
        <p:nvSpPr>
          <p:cNvPr id="165" name="Google Shape;165;p11"/>
          <p:cNvSpPr txBox="1"/>
          <p:nvPr>
            <p:ph idx="7" type="body"/>
          </p:nvPr>
        </p:nvSpPr>
        <p:spPr>
          <a:xfrm>
            <a:off x="7364428" y="3107809"/>
            <a:ext cx="2179500" cy="32160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sz="1900"/>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166" name="Google Shape;166;p11"/>
          <p:cNvSpPr txBox="1"/>
          <p:nvPr>
            <p:ph idx="8" type="subTitle"/>
          </p:nvPr>
        </p:nvSpPr>
        <p:spPr>
          <a:xfrm>
            <a:off x="7364428" y="2385333"/>
            <a:ext cx="2179500" cy="622500"/>
          </a:xfrm>
          <a:prstGeom prst="rect">
            <a:avLst/>
          </a:prstGeom>
        </p:spPr>
        <p:txBody>
          <a:bodyPr anchorCtr="0" anchor="ctr" bIns="121900" lIns="121900" spcFirstLastPara="1" rIns="121900" wrap="square" tIns="121900">
            <a:noAutofit/>
          </a:bodyPr>
          <a:lstStyle>
            <a:lvl1pPr lvl="0" rtl="0" algn="ctr">
              <a:spcBef>
                <a:spcPts val="0"/>
              </a:spcBef>
              <a:spcAft>
                <a:spcPts val="0"/>
              </a:spcAft>
              <a:buNone/>
              <a:defRPr b="1" sz="3200">
                <a:solidFill>
                  <a:schemeClr val="lt2"/>
                </a:solidFill>
              </a:defRPr>
            </a:lvl1pPr>
            <a:lvl2pPr lvl="1" rtl="0" algn="ctr">
              <a:spcBef>
                <a:spcPts val="2100"/>
              </a:spcBef>
              <a:spcAft>
                <a:spcPts val="0"/>
              </a:spcAft>
              <a:buNone/>
              <a:defRPr b="1" sz="3200">
                <a:solidFill>
                  <a:schemeClr val="lt2"/>
                </a:solidFill>
              </a:defRPr>
            </a:lvl2pPr>
            <a:lvl3pPr lvl="2" rtl="0" algn="ctr">
              <a:spcBef>
                <a:spcPts val="2100"/>
              </a:spcBef>
              <a:spcAft>
                <a:spcPts val="0"/>
              </a:spcAft>
              <a:buNone/>
              <a:defRPr b="1" sz="3200">
                <a:solidFill>
                  <a:schemeClr val="lt2"/>
                </a:solidFill>
              </a:defRPr>
            </a:lvl3pPr>
            <a:lvl4pPr lvl="3" rtl="0" algn="ctr">
              <a:spcBef>
                <a:spcPts val="2100"/>
              </a:spcBef>
              <a:spcAft>
                <a:spcPts val="0"/>
              </a:spcAft>
              <a:buNone/>
              <a:defRPr b="1" sz="3200">
                <a:solidFill>
                  <a:schemeClr val="lt2"/>
                </a:solidFill>
              </a:defRPr>
            </a:lvl4pPr>
            <a:lvl5pPr lvl="4" rtl="0" algn="ctr">
              <a:spcBef>
                <a:spcPts val="2100"/>
              </a:spcBef>
              <a:spcAft>
                <a:spcPts val="0"/>
              </a:spcAft>
              <a:buNone/>
              <a:defRPr b="1" sz="3200">
                <a:solidFill>
                  <a:schemeClr val="lt2"/>
                </a:solidFill>
              </a:defRPr>
            </a:lvl5pPr>
            <a:lvl6pPr lvl="5" rtl="0" algn="ctr">
              <a:spcBef>
                <a:spcPts val="2100"/>
              </a:spcBef>
              <a:spcAft>
                <a:spcPts val="0"/>
              </a:spcAft>
              <a:buNone/>
              <a:defRPr b="1" sz="3200">
                <a:solidFill>
                  <a:schemeClr val="lt2"/>
                </a:solidFill>
              </a:defRPr>
            </a:lvl6pPr>
            <a:lvl7pPr lvl="6" rtl="0" algn="ctr">
              <a:spcBef>
                <a:spcPts val="2100"/>
              </a:spcBef>
              <a:spcAft>
                <a:spcPts val="0"/>
              </a:spcAft>
              <a:buNone/>
              <a:defRPr b="1" sz="3200">
                <a:solidFill>
                  <a:schemeClr val="lt2"/>
                </a:solidFill>
              </a:defRPr>
            </a:lvl7pPr>
            <a:lvl8pPr lvl="7" rtl="0" algn="ctr">
              <a:spcBef>
                <a:spcPts val="2100"/>
              </a:spcBef>
              <a:spcAft>
                <a:spcPts val="0"/>
              </a:spcAft>
              <a:buNone/>
              <a:defRPr b="1" sz="3200">
                <a:solidFill>
                  <a:schemeClr val="lt2"/>
                </a:solidFill>
              </a:defRPr>
            </a:lvl8pPr>
            <a:lvl9pPr lvl="8" rtl="0" algn="ctr">
              <a:spcBef>
                <a:spcPts val="2100"/>
              </a:spcBef>
              <a:spcAft>
                <a:spcPts val="2100"/>
              </a:spcAft>
              <a:buNone/>
              <a:defRPr b="1" sz="3200">
                <a:solidFill>
                  <a:schemeClr val="lt2"/>
                </a:solidFill>
              </a:defRPr>
            </a:lvl9pPr>
          </a:lstStyle>
          <a:p/>
        </p:txBody>
      </p:sp>
      <p:sp>
        <p:nvSpPr>
          <p:cNvPr id="167" name="Google Shape;167;p11"/>
          <p:cNvSpPr txBox="1"/>
          <p:nvPr>
            <p:ph idx="9" type="body"/>
          </p:nvPr>
        </p:nvSpPr>
        <p:spPr>
          <a:xfrm>
            <a:off x="9682991" y="3107809"/>
            <a:ext cx="2179500" cy="32160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sz="1900"/>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168" name="Google Shape;168;p11"/>
          <p:cNvSpPr txBox="1"/>
          <p:nvPr>
            <p:ph idx="13" type="subTitle"/>
          </p:nvPr>
        </p:nvSpPr>
        <p:spPr>
          <a:xfrm>
            <a:off x="9682991" y="2385333"/>
            <a:ext cx="2179500" cy="622500"/>
          </a:xfrm>
          <a:prstGeom prst="rect">
            <a:avLst/>
          </a:prstGeom>
        </p:spPr>
        <p:txBody>
          <a:bodyPr anchorCtr="0" anchor="ctr" bIns="121900" lIns="121900" spcFirstLastPara="1" rIns="121900" wrap="square" tIns="121900">
            <a:noAutofit/>
          </a:bodyPr>
          <a:lstStyle>
            <a:lvl1pPr lvl="0" rtl="0" algn="ctr">
              <a:spcBef>
                <a:spcPts val="0"/>
              </a:spcBef>
              <a:spcAft>
                <a:spcPts val="0"/>
              </a:spcAft>
              <a:buNone/>
              <a:defRPr b="1" sz="3200">
                <a:solidFill>
                  <a:schemeClr val="lt2"/>
                </a:solidFill>
              </a:defRPr>
            </a:lvl1pPr>
            <a:lvl2pPr lvl="1" rtl="0" algn="ctr">
              <a:spcBef>
                <a:spcPts val="2100"/>
              </a:spcBef>
              <a:spcAft>
                <a:spcPts val="0"/>
              </a:spcAft>
              <a:buNone/>
              <a:defRPr b="1" sz="3200">
                <a:solidFill>
                  <a:schemeClr val="lt2"/>
                </a:solidFill>
              </a:defRPr>
            </a:lvl2pPr>
            <a:lvl3pPr lvl="2" rtl="0" algn="ctr">
              <a:spcBef>
                <a:spcPts val="2100"/>
              </a:spcBef>
              <a:spcAft>
                <a:spcPts val="0"/>
              </a:spcAft>
              <a:buNone/>
              <a:defRPr b="1" sz="3200">
                <a:solidFill>
                  <a:schemeClr val="lt2"/>
                </a:solidFill>
              </a:defRPr>
            </a:lvl3pPr>
            <a:lvl4pPr lvl="3" rtl="0" algn="ctr">
              <a:spcBef>
                <a:spcPts val="2100"/>
              </a:spcBef>
              <a:spcAft>
                <a:spcPts val="0"/>
              </a:spcAft>
              <a:buNone/>
              <a:defRPr b="1" sz="3200">
                <a:solidFill>
                  <a:schemeClr val="lt2"/>
                </a:solidFill>
              </a:defRPr>
            </a:lvl4pPr>
            <a:lvl5pPr lvl="4" rtl="0" algn="ctr">
              <a:spcBef>
                <a:spcPts val="2100"/>
              </a:spcBef>
              <a:spcAft>
                <a:spcPts val="0"/>
              </a:spcAft>
              <a:buNone/>
              <a:defRPr b="1" sz="3200">
                <a:solidFill>
                  <a:schemeClr val="lt2"/>
                </a:solidFill>
              </a:defRPr>
            </a:lvl5pPr>
            <a:lvl6pPr lvl="5" rtl="0" algn="ctr">
              <a:spcBef>
                <a:spcPts val="2100"/>
              </a:spcBef>
              <a:spcAft>
                <a:spcPts val="0"/>
              </a:spcAft>
              <a:buNone/>
              <a:defRPr b="1" sz="3200">
                <a:solidFill>
                  <a:schemeClr val="lt2"/>
                </a:solidFill>
              </a:defRPr>
            </a:lvl6pPr>
            <a:lvl7pPr lvl="6" rtl="0" algn="ctr">
              <a:spcBef>
                <a:spcPts val="2100"/>
              </a:spcBef>
              <a:spcAft>
                <a:spcPts val="0"/>
              </a:spcAft>
              <a:buNone/>
              <a:defRPr b="1" sz="3200">
                <a:solidFill>
                  <a:schemeClr val="lt2"/>
                </a:solidFill>
              </a:defRPr>
            </a:lvl7pPr>
            <a:lvl8pPr lvl="7" rtl="0" algn="ctr">
              <a:spcBef>
                <a:spcPts val="2100"/>
              </a:spcBef>
              <a:spcAft>
                <a:spcPts val="0"/>
              </a:spcAft>
              <a:buNone/>
              <a:defRPr b="1" sz="3200">
                <a:solidFill>
                  <a:schemeClr val="lt2"/>
                </a:solidFill>
              </a:defRPr>
            </a:lvl8pPr>
            <a:lvl9pPr lvl="8" rtl="0" algn="ctr">
              <a:spcBef>
                <a:spcPts val="2100"/>
              </a:spcBef>
              <a:spcAft>
                <a:spcPts val="2100"/>
              </a:spcAft>
              <a:buNone/>
              <a:defRPr b="1" sz="3200">
                <a:solidFill>
                  <a:schemeClr val="lt2"/>
                </a:solidFill>
              </a:defRPr>
            </a:lvl9pPr>
          </a:lstStyle>
          <a:p/>
        </p:txBody>
      </p:sp>
      <p:sp>
        <p:nvSpPr>
          <p:cNvPr id="169" name="Google Shape;169;p11"/>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dk1"/>
              </a:buClr>
              <a:buSzPts val="4800"/>
              <a:buNone/>
              <a:defRPr sz="4800">
                <a:solidFill>
                  <a:schemeClr val="dk1"/>
                </a:solidFill>
              </a:defRPr>
            </a:lvl1pPr>
            <a:lvl2pPr lvl="1" rtl="0">
              <a:spcBef>
                <a:spcPts val="0"/>
              </a:spcBef>
              <a:spcAft>
                <a:spcPts val="0"/>
              </a:spcAft>
              <a:buClr>
                <a:schemeClr val="dk1"/>
              </a:buClr>
              <a:buSzPts val="4800"/>
              <a:buNone/>
              <a:defRPr sz="4800">
                <a:solidFill>
                  <a:schemeClr val="dk1"/>
                </a:solidFill>
              </a:defRPr>
            </a:lvl2pPr>
            <a:lvl3pPr lvl="2" rtl="0">
              <a:spcBef>
                <a:spcPts val="0"/>
              </a:spcBef>
              <a:spcAft>
                <a:spcPts val="0"/>
              </a:spcAft>
              <a:buClr>
                <a:schemeClr val="dk1"/>
              </a:buClr>
              <a:buSzPts val="4800"/>
              <a:buNone/>
              <a:defRPr sz="4800">
                <a:solidFill>
                  <a:schemeClr val="dk1"/>
                </a:solidFill>
              </a:defRPr>
            </a:lvl3pPr>
            <a:lvl4pPr lvl="3" rtl="0">
              <a:spcBef>
                <a:spcPts val="0"/>
              </a:spcBef>
              <a:spcAft>
                <a:spcPts val="0"/>
              </a:spcAft>
              <a:buClr>
                <a:schemeClr val="dk1"/>
              </a:buClr>
              <a:buSzPts val="4800"/>
              <a:buNone/>
              <a:defRPr sz="4800">
                <a:solidFill>
                  <a:schemeClr val="dk1"/>
                </a:solidFill>
              </a:defRPr>
            </a:lvl4pPr>
            <a:lvl5pPr lvl="4" rtl="0">
              <a:spcBef>
                <a:spcPts val="0"/>
              </a:spcBef>
              <a:spcAft>
                <a:spcPts val="0"/>
              </a:spcAft>
              <a:buClr>
                <a:schemeClr val="dk1"/>
              </a:buClr>
              <a:buSzPts val="4800"/>
              <a:buNone/>
              <a:defRPr sz="4800">
                <a:solidFill>
                  <a:schemeClr val="dk1"/>
                </a:solidFill>
              </a:defRPr>
            </a:lvl5pPr>
            <a:lvl6pPr lvl="5" rtl="0">
              <a:spcBef>
                <a:spcPts val="0"/>
              </a:spcBef>
              <a:spcAft>
                <a:spcPts val="0"/>
              </a:spcAft>
              <a:buClr>
                <a:schemeClr val="dk1"/>
              </a:buClr>
              <a:buSzPts val="4800"/>
              <a:buNone/>
              <a:defRPr sz="4800">
                <a:solidFill>
                  <a:schemeClr val="dk1"/>
                </a:solidFill>
              </a:defRPr>
            </a:lvl6pPr>
            <a:lvl7pPr lvl="6" rtl="0">
              <a:spcBef>
                <a:spcPts val="0"/>
              </a:spcBef>
              <a:spcAft>
                <a:spcPts val="0"/>
              </a:spcAft>
              <a:buClr>
                <a:schemeClr val="dk1"/>
              </a:buClr>
              <a:buSzPts val="4800"/>
              <a:buNone/>
              <a:defRPr sz="4800">
                <a:solidFill>
                  <a:schemeClr val="dk1"/>
                </a:solidFill>
              </a:defRPr>
            </a:lvl7pPr>
            <a:lvl8pPr lvl="7" rtl="0">
              <a:spcBef>
                <a:spcPts val="0"/>
              </a:spcBef>
              <a:spcAft>
                <a:spcPts val="0"/>
              </a:spcAft>
              <a:buClr>
                <a:schemeClr val="dk1"/>
              </a:buClr>
              <a:buSzPts val="4800"/>
              <a:buNone/>
              <a:defRPr sz="4800">
                <a:solidFill>
                  <a:schemeClr val="dk1"/>
                </a:solidFill>
              </a:defRPr>
            </a:lvl8pPr>
            <a:lvl9pPr lvl="8" rtl="0">
              <a:spcBef>
                <a:spcPts val="0"/>
              </a:spcBef>
              <a:spcAft>
                <a:spcPts val="0"/>
              </a:spcAft>
              <a:buClr>
                <a:schemeClr val="dk1"/>
              </a:buClr>
              <a:buSzPts val="4800"/>
              <a:buNone/>
              <a:defRPr sz="4800">
                <a:solidFill>
                  <a:schemeClr val="dk1"/>
                </a:solidFill>
              </a:defRPr>
            </a:lvl9pPr>
          </a:lstStyle>
          <a:p/>
        </p:txBody>
      </p:sp>
      <p:sp>
        <p:nvSpPr>
          <p:cNvPr id="170" name="Google Shape;170;p11"/>
          <p:cNvSpPr/>
          <p:nvPr/>
        </p:nvSpPr>
        <p:spPr>
          <a:xfrm>
            <a:off x="2839500" y="1852225"/>
            <a:ext cx="1563300" cy="1384200"/>
          </a:xfrm>
          <a:prstGeom prst="round2SameRect">
            <a:avLst>
              <a:gd fmla="val 50000" name="adj1"/>
              <a:gd fmla="val 0" name="adj2"/>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71" name="Google Shape;171;p11"/>
          <p:cNvSpPr/>
          <p:nvPr/>
        </p:nvSpPr>
        <p:spPr>
          <a:xfrm rot="10800000">
            <a:off x="7747988" y="1864068"/>
            <a:ext cx="1412400" cy="1360500"/>
          </a:xfrm>
          <a:prstGeom prst="round2SameRect">
            <a:avLst>
              <a:gd fmla="val 50000" name="adj1"/>
              <a:gd fmla="val 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72" name="Google Shape;172;p11"/>
          <p:cNvSpPr/>
          <p:nvPr/>
        </p:nvSpPr>
        <p:spPr>
          <a:xfrm>
            <a:off x="5314303" y="1782324"/>
            <a:ext cx="1563300" cy="1524000"/>
          </a:xfrm>
          <a:prstGeom prst="round1Rect">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73" name="Google Shape;173;p11"/>
          <p:cNvSpPr/>
          <p:nvPr/>
        </p:nvSpPr>
        <p:spPr>
          <a:xfrm>
            <a:off x="633125" y="1762687"/>
            <a:ext cx="1563300" cy="156330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74" name="Google Shape;174;p11"/>
          <p:cNvSpPr/>
          <p:nvPr/>
        </p:nvSpPr>
        <p:spPr>
          <a:xfrm>
            <a:off x="9932138" y="1785798"/>
            <a:ext cx="1452938" cy="1517048"/>
          </a:xfrm>
          <a:custGeom>
            <a:rect b="b" l="l" r="r" t="t"/>
            <a:pathLst>
              <a:path extrusionOk="0" h="1046240" w="1050950">
                <a:moveTo>
                  <a:pt x="530187" y="0"/>
                </a:moveTo>
                <a:lnTo>
                  <a:pt x="1040091" y="7719"/>
                </a:lnTo>
                <a:lnTo>
                  <a:pt x="1050950" y="520763"/>
                </a:lnTo>
                <a:cubicBezTo>
                  <a:pt x="1050950" y="808372"/>
                  <a:pt x="817796" y="1041526"/>
                  <a:pt x="530187" y="1041526"/>
                </a:cubicBezTo>
                <a:lnTo>
                  <a:pt x="0" y="1046240"/>
                </a:lnTo>
                <a:lnTo>
                  <a:pt x="0" y="527765"/>
                </a:lnTo>
                <a:cubicBezTo>
                  <a:pt x="13286" y="209382"/>
                  <a:pt x="225546" y="20510"/>
                  <a:pt x="53018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AF7F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nk">
  <p:cSld name="CUSTOM_14">
    <p:spTree>
      <p:nvGrpSpPr>
        <p:cNvPr id="175" name="Shape 175"/>
        <p:cNvGrpSpPr/>
        <p:nvPr/>
      </p:nvGrpSpPr>
      <p:grpSpPr>
        <a:xfrm>
          <a:off x="0" y="0"/>
          <a:ext cx="0" cy="0"/>
          <a:chOff x="0" y="0"/>
          <a:chExt cx="0" cy="0"/>
        </a:xfrm>
      </p:grpSpPr>
      <p:sp>
        <p:nvSpPr>
          <p:cNvPr id="176" name="Google Shape;176;p12"/>
          <p:cNvSpPr txBox="1"/>
          <p:nvPr>
            <p:ph type="title"/>
          </p:nvPr>
        </p:nvSpPr>
        <p:spPr>
          <a:xfrm>
            <a:off x="415650" y="454517"/>
            <a:ext cx="11360700" cy="763500"/>
          </a:xfrm>
          <a:prstGeom prst="rect">
            <a:avLst/>
          </a:prstGeom>
        </p:spPr>
        <p:txBody>
          <a:bodyPr anchorCtr="0" anchor="t" bIns="121900" lIns="121900" spcFirstLastPara="1" rIns="121900" wrap="square" tIns="121900">
            <a:noAutofit/>
          </a:bodyPr>
          <a:lstStyle>
            <a:lvl1pPr lvl="0" rtl="0">
              <a:spcBef>
                <a:spcPts val="0"/>
              </a:spcBef>
              <a:spcAft>
                <a:spcPts val="0"/>
              </a:spcAft>
              <a:buSzPts val="3700"/>
              <a:buNone/>
              <a:defRPr>
                <a:latin typeface="Karma Medium"/>
                <a:ea typeface="Karma Medium"/>
                <a:cs typeface="Karma Medium"/>
                <a:sym typeface="Karma Medium"/>
              </a:defRPr>
            </a:lvl1pPr>
            <a:lvl2pPr lvl="1" rtl="0">
              <a:spcBef>
                <a:spcPts val="0"/>
              </a:spcBef>
              <a:spcAft>
                <a:spcPts val="0"/>
              </a:spcAft>
              <a:buSzPts val="3700"/>
              <a:buNone/>
              <a:defRPr>
                <a:latin typeface="Karma Medium"/>
                <a:ea typeface="Karma Medium"/>
                <a:cs typeface="Karma Medium"/>
                <a:sym typeface="Karma Medium"/>
              </a:defRPr>
            </a:lvl2pPr>
            <a:lvl3pPr lvl="2" rtl="0">
              <a:spcBef>
                <a:spcPts val="0"/>
              </a:spcBef>
              <a:spcAft>
                <a:spcPts val="0"/>
              </a:spcAft>
              <a:buSzPts val="3700"/>
              <a:buNone/>
              <a:defRPr>
                <a:latin typeface="Karma Medium"/>
                <a:ea typeface="Karma Medium"/>
                <a:cs typeface="Karma Medium"/>
                <a:sym typeface="Karma Medium"/>
              </a:defRPr>
            </a:lvl3pPr>
            <a:lvl4pPr lvl="3" rtl="0">
              <a:spcBef>
                <a:spcPts val="0"/>
              </a:spcBef>
              <a:spcAft>
                <a:spcPts val="0"/>
              </a:spcAft>
              <a:buSzPts val="3700"/>
              <a:buNone/>
              <a:defRPr>
                <a:latin typeface="Karma Medium"/>
                <a:ea typeface="Karma Medium"/>
                <a:cs typeface="Karma Medium"/>
                <a:sym typeface="Karma Medium"/>
              </a:defRPr>
            </a:lvl4pPr>
            <a:lvl5pPr lvl="4" rtl="0">
              <a:spcBef>
                <a:spcPts val="0"/>
              </a:spcBef>
              <a:spcAft>
                <a:spcPts val="0"/>
              </a:spcAft>
              <a:buSzPts val="3700"/>
              <a:buNone/>
              <a:defRPr>
                <a:latin typeface="Karma Medium"/>
                <a:ea typeface="Karma Medium"/>
                <a:cs typeface="Karma Medium"/>
                <a:sym typeface="Karma Medium"/>
              </a:defRPr>
            </a:lvl5pPr>
            <a:lvl6pPr lvl="5" rtl="0">
              <a:spcBef>
                <a:spcPts val="0"/>
              </a:spcBef>
              <a:spcAft>
                <a:spcPts val="0"/>
              </a:spcAft>
              <a:buSzPts val="3700"/>
              <a:buNone/>
              <a:defRPr>
                <a:latin typeface="Karma Medium"/>
                <a:ea typeface="Karma Medium"/>
                <a:cs typeface="Karma Medium"/>
                <a:sym typeface="Karma Medium"/>
              </a:defRPr>
            </a:lvl6pPr>
            <a:lvl7pPr lvl="6" rtl="0">
              <a:spcBef>
                <a:spcPts val="0"/>
              </a:spcBef>
              <a:spcAft>
                <a:spcPts val="0"/>
              </a:spcAft>
              <a:buSzPts val="3700"/>
              <a:buNone/>
              <a:defRPr>
                <a:latin typeface="Karma Medium"/>
                <a:ea typeface="Karma Medium"/>
                <a:cs typeface="Karma Medium"/>
                <a:sym typeface="Karma Medium"/>
              </a:defRPr>
            </a:lvl7pPr>
            <a:lvl8pPr lvl="7" rtl="0">
              <a:spcBef>
                <a:spcPts val="0"/>
              </a:spcBef>
              <a:spcAft>
                <a:spcPts val="0"/>
              </a:spcAft>
              <a:buSzPts val="3700"/>
              <a:buNone/>
              <a:defRPr>
                <a:latin typeface="Karma Medium"/>
                <a:ea typeface="Karma Medium"/>
                <a:cs typeface="Karma Medium"/>
                <a:sym typeface="Karma Medium"/>
              </a:defRPr>
            </a:lvl8pPr>
            <a:lvl9pPr lvl="8" rtl="0">
              <a:spcBef>
                <a:spcPts val="0"/>
              </a:spcBef>
              <a:spcAft>
                <a:spcPts val="0"/>
              </a:spcAft>
              <a:buSzPts val="3700"/>
              <a:buNone/>
              <a:defRPr>
                <a:latin typeface="Karma Medium"/>
                <a:ea typeface="Karma Medium"/>
                <a:cs typeface="Karma Medium"/>
                <a:sym typeface="Karma Medium"/>
              </a:defRPr>
            </a:lvl9pPr>
          </a:lstStyle>
          <a:p/>
        </p:txBody>
      </p:sp>
      <p:sp>
        <p:nvSpPr>
          <p:cNvPr id="177" name="Google Shape;177;p12"/>
          <p:cNvSpPr txBox="1"/>
          <p:nvPr>
            <p:ph idx="1" type="body"/>
          </p:nvPr>
        </p:nvSpPr>
        <p:spPr>
          <a:xfrm>
            <a:off x="587350" y="1750975"/>
            <a:ext cx="11189100" cy="4555200"/>
          </a:xfrm>
          <a:prstGeom prst="rect">
            <a:avLst/>
          </a:prstGeom>
        </p:spPr>
        <p:txBody>
          <a:bodyPr anchorCtr="0" anchor="t" bIns="121900" lIns="121900" spcFirstLastPara="1" rIns="121900" wrap="square" tIns="121900">
            <a:noAutofit/>
          </a:bodyPr>
          <a:lstStyle>
            <a:lvl1pPr indent="-381000" lvl="0" marL="457200" rtl="0">
              <a:lnSpc>
                <a:spcPct val="115000"/>
              </a:lnSpc>
              <a:spcBef>
                <a:spcPts val="0"/>
              </a:spcBef>
              <a:spcAft>
                <a:spcPts val="0"/>
              </a:spcAft>
              <a:buSzPts val="2400"/>
              <a:buChar char="●"/>
              <a:defRPr sz="2400"/>
            </a:lvl1pPr>
            <a:lvl2pPr indent="-381000" lvl="1" marL="914400" rtl="0">
              <a:lnSpc>
                <a:spcPct val="115000"/>
              </a:lnSpc>
              <a:spcBef>
                <a:spcPts val="2100"/>
              </a:spcBef>
              <a:spcAft>
                <a:spcPts val="0"/>
              </a:spcAft>
              <a:buSzPts val="2400"/>
              <a:buChar char="○"/>
              <a:defRPr sz="2400"/>
            </a:lvl2pPr>
            <a:lvl3pPr indent="-381000" lvl="2" marL="1371600" rtl="0">
              <a:lnSpc>
                <a:spcPct val="115000"/>
              </a:lnSpc>
              <a:spcBef>
                <a:spcPts val="2100"/>
              </a:spcBef>
              <a:spcAft>
                <a:spcPts val="0"/>
              </a:spcAft>
              <a:buSzPts val="2400"/>
              <a:buChar char="■"/>
              <a:defRPr sz="2400"/>
            </a:lvl3pPr>
            <a:lvl4pPr indent="-381000" lvl="3" marL="1828800" rtl="0">
              <a:lnSpc>
                <a:spcPct val="115000"/>
              </a:lnSpc>
              <a:spcBef>
                <a:spcPts val="2100"/>
              </a:spcBef>
              <a:spcAft>
                <a:spcPts val="0"/>
              </a:spcAft>
              <a:buSzPts val="2400"/>
              <a:buChar char="●"/>
              <a:defRPr sz="2400"/>
            </a:lvl4pPr>
            <a:lvl5pPr indent="-381000" lvl="4" marL="2286000" rtl="0">
              <a:lnSpc>
                <a:spcPct val="115000"/>
              </a:lnSpc>
              <a:spcBef>
                <a:spcPts val="2100"/>
              </a:spcBef>
              <a:spcAft>
                <a:spcPts val="0"/>
              </a:spcAft>
              <a:buSzPts val="2400"/>
              <a:buChar char="○"/>
              <a:defRPr sz="2400"/>
            </a:lvl5pPr>
            <a:lvl6pPr indent="-381000" lvl="5" marL="2743200" rtl="0">
              <a:lnSpc>
                <a:spcPct val="115000"/>
              </a:lnSpc>
              <a:spcBef>
                <a:spcPts val="2100"/>
              </a:spcBef>
              <a:spcAft>
                <a:spcPts val="0"/>
              </a:spcAft>
              <a:buSzPts val="2400"/>
              <a:buChar char="■"/>
              <a:defRPr sz="2400"/>
            </a:lvl6pPr>
            <a:lvl7pPr indent="-381000" lvl="6" marL="3200400" rtl="0">
              <a:lnSpc>
                <a:spcPct val="115000"/>
              </a:lnSpc>
              <a:spcBef>
                <a:spcPts val="2100"/>
              </a:spcBef>
              <a:spcAft>
                <a:spcPts val="0"/>
              </a:spcAft>
              <a:buSzPts val="2400"/>
              <a:buChar char="●"/>
              <a:defRPr sz="2400"/>
            </a:lvl7pPr>
            <a:lvl8pPr indent="-381000" lvl="7" marL="3657600" rtl="0">
              <a:lnSpc>
                <a:spcPct val="115000"/>
              </a:lnSpc>
              <a:spcBef>
                <a:spcPts val="2100"/>
              </a:spcBef>
              <a:spcAft>
                <a:spcPts val="0"/>
              </a:spcAft>
              <a:buSzPts val="2400"/>
              <a:buChar char="○"/>
              <a:defRPr sz="2400"/>
            </a:lvl8pPr>
            <a:lvl9pPr indent="-381000" lvl="8" marL="4114800" rtl="0">
              <a:lnSpc>
                <a:spcPct val="115000"/>
              </a:lnSpc>
              <a:spcBef>
                <a:spcPts val="2100"/>
              </a:spcBef>
              <a:spcAft>
                <a:spcPts val="2100"/>
              </a:spcAft>
              <a:buSzPts val="2400"/>
              <a:buChar char="■"/>
              <a:defRPr sz="2400"/>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sMania">
  <p:cSld name="CUSTOM_13">
    <p:spTree>
      <p:nvGrpSpPr>
        <p:cNvPr id="178" name="Shape 178"/>
        <p:cNvGrpSpPr/>
        <p:nvPr/>
      </p:nvGrpSpPr>
      <p:grpSpPr>
        <a:xfrm>
          <a:off x="0" y="0"/>
          <a:ext cx="0" cy="0"/>
          <a:chOff x="0" y="0"/>
          <a:chExt cx="0" cy="0"/>
        </a:xfrm>
      </p:grpSpPr>
      <p:grpSp>
        <p:nvGrpSpPr>
          <p:cNvPr id="179" name="Google Shape;179;p13"/>
          <p:cNvGrpSpPr/>
          <p:nvPr/>
        </p:nvGrpSpPr>
        <p:grpSpPr>
          <a:xfrm>
            <a:off x="0" y="0"/>
            <a:ext cx="12192000" cy="6858000"/>
            <a:chOff x="0" y="0"/>
            <a:chExt cx="12192000" cy="6858000"/>
          </a:xfrm>
        </p:grpSpPr>
        <p:sp>
          <p:nvSpPr>
            <p:cNvPr id="180" name="Google Shape;180;p13"/>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1" name="Google Shape;181;p13">
              <a:hlinkClick r:id="rId2"/>
            </p:cNvPr>
            <p:cNvPicPr preferRelativeResize="0"/>
            <p:nvPr/>
          </p:nvPicPr>
          <p:blipFill rotWithShape="1">
            <a:blip r:embed="rId3">
              <a:alphaModFix/>
            </a:blip>
            <a:srcRect b="0" l="0" r="0" t="0"/>
            <a:stretch/>
          </p:blipFill>
          <p:spPr>
            <a:xfrm>
              <a:off x="465600" y="331100"/>
              <a:ext cx="5101466" cy="2201299"/>
            </a:xfrm>
            <a:prstGeom prst="rect">
              <a:avLst/>
            </a:prstGeom>
            <a:noFill/>
            <a:ln>
              <a:noFill/>
            </a:ln>
          </p:spPr>
        </p:pic>
        <p:sp>
          <p:nvSpPr>
            <p:cNvPr id="182" name="Google Shape;182;p13"/>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4">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p:txBody>
        </p:sp>
        <p:cxnSp>
          <p:nvCxnSpPr>
            <p:cNvPr id="183" name="Google Shape;183;p13"/>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184" name="Google Shape;184;p13">
              <a:hlinkClick r:id="rId5"/>
            </p:cNvPr>
            <p:cNvPicPr preferRelativeResize="0"/>
            <p:nvPr/>
          </p:nvPicPr>
          <p:blipFill>
            <a:blip r:embed="rId6">
              <a:alphaModFix/>
            </a:blip>
            <a:stretch>
              <a:fillRect/>
            </a:stretch>
          </p:blipFill>
          <p:spPr>
            <a:xfrm>
              <a:off x="8982558" y="5912306"/>
              <a:ext cx="713232" cy="637863"/>
            </a:xfrm>
            <a:prstGeom prst="rect">
              <a:avLst/>
            </a:prstGeom>
            <a:noFill/>
            <a:ln>
              <a:noFill/>
            </a:ln>
          </p:spPr>
        </p:pic>
        <p:pic>
          <p:nvPicPr>
            <p:cNvPr id="185" name="Google Shape;185;p13">
              <a:hlinkClick r:id="rId7"/>
            </p:cNvPr>
            <p:cNvPicPr preferRelativeResize="0"/>
            <p:nvPr/>
          </p:nvPicPr>
          <p:blipFill>
            <a:blip r:embed="rId8">
              <a:alphaModFix/>
            </a:blip>
            <a:stretch>
              <a:fillRect/>
            </a:stretch>
          </p:blipFill>
          <p:spPr>
            <a:xfrm>
              <a:off x="9764428" y="5916798"/>
              <a:ext cx="708660" cy="628879"/>
            </a:xfrm>
            <a:prstGeom prst="rect">
              <a:avLst/>
            </a:prstGeom>
            <a:noFill/>
            <a:ln>
              <a:noFill/>
            </a:ln>
          </p:spPr>
        </p:pic>
        <p:pic>
          <p:nvPicPr>
            <p:cNvPr id="186" name="Google Shape;186;p13">
              <a:hlinkClick r:id="rId9"/>
            </p:cNvPr>
            <p:cNvPicPr preferRelativeResize="0"/>
            <p:nvPr/>
          </p:nvPicPr>
          <p:blipFill>
            <a:blip r:embed="rId10">
              <a:alphaModFix/>
            </a:blip>
            <a:stretch>
              <a:fillRect/>
            </a:stretch>
          </p:blipFill>
          <p:spPr>
            <a:xfrm>
              <a:off x="10541715" y="5905569"/>
              <a:ext cx="612648" cy="624387"/>
            </a:xfrm>
            <a:prstGeom prst="rect">
              <a:avLst/>
            </a:prstGeom>
            <a:noFill/>
            <a:ln>
              <a:noFill/>
            </a:ln>
          </p:spPr>
        </p:pic>
        <p:pic>
          <p:nvPicPr>
            <p:cNvPr id="187" name="Google Shape;187;p13">
              <a:hlinkClick r:id="rId11"/>
            </p:cNvPr>
            <p:cNvPicPr preferRelativeResize="0"/>
            <p:nvPr/>
          </p:nvPicPr>
          <p:blipFill>
            <a:blip r:embed="rId12">
              <a:alphaModFix/>
            </a:blip>
            <a:stretch>
              <a:fillRect/>
            </a:stretch>
          </p:blipFill>
          <p:spPr>
            <a:xfrm>
              <a:off x="11219049" y="5916799"/>
              <a:ext cx="699516" cy="601927"/>
            </a:xfrm>
            <a:prstGeom prst="rect">
              <a:avLst/>
            </a:prstGeom>
            <a:noFill/>
            <a:ln>
              <a:noFill/>
            </a:ln>
          </p:spPr>
        </p:pic>
        <p:sp>
          <p:nvSpPr>
            <p:cNvPr id="188" name="Google Shape;188;p13"/>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9" name="Shape 189"/>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itle and text">
  <p:cSld name="CUSTOM_5">
    <p:spTree>
      <p:nvGrpSpPr>
        <p:cNvPr id="33" name="Shape 33"/>
        <p:cNvGrpSpPr/>
        <p:nvPr/>
      </p:nvGrpSpPr>
      <p:grpSpPr>
        <a:xfrm>
          <a:off x="0" y="0"/>
          <a:ext cx="0" cy="0"/>
          <a:chOff x="0" y="0"/>
          <a:chExt cx="0" cy="0"/>
        </a:xfrm>
      </p:grpSpPr>
      <p:sp>
        <p:nvSpPr>
          <p:cNvPr id="34" name="Google Shape;34;p3"/>
          <p:cNvSpPr/>
          <p:nvPr/>
        </p:nvSpPr>
        <p:spPr>
          <a:xfrm flipH="1">
            <a:off x="2" y="-12"/>
            <a:ext cx="5136000" cy="68580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 name="Google Shape;35;p3"/>
          <p:cNvSpPr/>
          <p:nvPr/>
        </p:nvSpPr>
        <p:spPr>
          <a:xfrm flipH="1" rot="10800000">
            <a:off x="40527" y="1516255"/>
            <a:ext cx="1412400" cy="1360500"/>
          </a:xfrm>
          <a:prstGeom prst="round2SameRect">
            <a:avLst>
              <a:gd fmla="val 50000" name="adj1"/>
              <a:gd fmla="val 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6" name="Google Shape;36;p3"/>
          <p:cNvSpPr/>
          <p:nvPr/>
        </p:nvSpPr>
        <p:spPr>
          <a:xfrm flipH="1">
            <a:off x="-12" y="10"/>
            <a:ext cx="1452938" cy="1517048"/>
          </a:xfrm>
          <a:custGeom>
            <a:rect b="b" l="l" r="r" t="t"/>
            <a:pathLst>
              <a:path extrusionOk="0" h="1046240" w="1050950">
                <a:moveTo>
                  <a:pt x="530187" y="0"/>
                </a:moveTo>
                <a:lnTo>
                  <a:pt x="1040091" y="7719"/>
                </a:lnTo>
                <a:lnTo>
                  <a:pt x="1050950" y="520763"/>
                </a:lnTo>
                <a:cubicBezTo>
                  <a:pt x="1050950" y="808372"/>
                  <a:pt x="817796" y="1041526"/>
                  <a:pt x="530187" y="1041526"/>
                </a:cubicBezTo>
                <a:lnTo>
                  <a:pt x="0" y="1046240"/>
                </a:lnTo>
                <a:lnTo>
                  <a:pt x="0" y="527765"/>
                </a:lnTo>
                <a:cubicBezTo>
                  <a:pt x="13286" y="209382"/>
                  <a:pt x="225546" y="20510"/>
                  <a:pt x="53018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AF7F0"/>
              </a:solidFill>
              <a:latin typeface="Arial"/>
              <a:ea typeface="Arial"/>
              <a:cs typeface="Arial"/>
              <a:sym typeface="Arial"/>
            </a:endParaRPr>
          </a:p>
        </p:txBody>
      </p:sp>
      <p:sp>
        <p:nvSpPr>
          <p:cNvPr id="37" name="Google Shape;37;p3"/>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lgn="r">
              <a:buNone/>
              <a:defRPr sz="1300">
                <a:solidFill>
                  <a:schemeClr val="dk2"/>
                </a:solidFill>
              </a:defRPr>
            </a:lvl1pPr>
            <a:lvl2pPr lvl="1" rtl="0" algn="r">
              <a:buNone/>
              <a:defRPr sz="1300">
                <a:solidFill>
                  <a:schemeClr val="dk2"/>
                </a:solidFill>
              </a:defRPr>
            </a:lvl2pPr>
            <a:lvl3pPr lvl="2" rtl="0" algn="r">
              <a:buNone/>
              <a:defRPr sz="1300">
                <a:solidFill>
                  <a:schemeClr val="dk2"/>
                </a:solidFill>
              </a:defRPr>
            </a:lvl3pPr>
            <a:lvl4pPr lvl="3" rtl="0" algn="r">
              <a:buNone/>
              <a:defRPr sz="1300">
                <a:solidFill>
                  <a:schemeClr val="dk2"/>
                </a:solidFill>
              </a:defRPr>
            </a:lvl4pPr>
            <a:lvl5pPr lvl="4" rtl="0" algn="r">
              <a:buNone/>
              <a:defRPr sz="1300">
                <a:solidFill>
                  <a:schemeClr val="dk2"/>
                </a:solidFill>
              </a:defRPr>
            </a:lvl5pPr>
            <a:lvl6pPr lvl="5" rtl="0" algn="r">
              <a:buNone/>
              <a:defRPr sz="1300">
                <a:solidFill>
                  <a:schemeClr val="dk2"/>
                </a:solidFill>
              </a:defRPr>
            </a:lvl6pPr>
            <a:lvl7pPr lvl="6" rtl="0" algn="r">
              <a:buNone/>
              <a:defRPr sz="1300">
                <a:solidFill>
                  <a:schemeClr val="dk2"/>
                </a:solidFill>
              </a:defRPr>
            </a:lvl7pPr>
            <a:lvl8pPr lvl="7" rtl="0" algn="r">
              <a:buNone/>
              <a:defRPr sz="1300">
                <a:solidFill>
                  <a:schemeClr val="dk2"/>
                </a:solidFill>
              </a:defRPr>
            </a:lvl8pPr>
            <a:lvl9pPr lvl="8" rtl="0"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38" name="Google Shape;38;p3"/>
          <p:cNvSpPr txBox="1"/>
          <p:nvPr>
            <p:ph type="title"/>
          </p:nvPr>
        </p:nvSpPr>
        <p:spPr>
          <a:xfrm>
            <a:off x="5902000" y="593375"/>
            <a:ext cx="5664900" cy="7635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dk1"/>
              </a:buClr>
              <a:buSzPts val="4800"/>
              <a:buNone/>
              <a:defRPr sz="4800">
                <a:solidFill>
                  <a:schemeClr val="dk1"/>
                </a:solidFill>
              </a:defRPr>
            </a:lvl1pPr>
            <a:lvl2pPr lvl="1" rtl="0">
              <a:spcBef>
                <a:spcPts val="0"/>
              </a:spcBef>
              <a:spcAft>
                <a:spcPts val="0"/>
              </a:spcAft>
              <a:buClr>
                <a:schemeClr val="dk1"/>
              </a:buClr>
              <a:buSzPts val="4800"/>
              <a:buNone/>
              <a:defRPr sz="4800">
                <a:solidFill>
                  <a:schemeClr val="dk1"/>
                </a:solidFill>
              </a:defRPr>
            </a:lvl2pPr>
            <a:lvl3pPr lvl="2" rtl="0">
              <a:spcBef>
                <a:spcPts val="0"/>
              </a:spcBef>
              <a:spcAft>
                <a:spcPts val="0"/>
              </a:spcAft>
              <a:buClr>
                <a:schemeClr val="dk1"/>
              </a:buClr>
              <a:buSzPts val="4800"/>
              <a:buNone/>
              <a:defRPr sz="4800">
                <a:solidFill>
                  <a:schemeClr val="dk1"/>
                </a:solidFill>
              </a:defRPr>
            </a:lvl3pPr>
            <a:lvl4pPr lvl="3" rtl="0">
              <a:spcBef>
                <a:spcPts val="0"/>
              </a:spcBef>
              <a:spcAft>
                <a:spcPts val="0"/>
              </a:spcAft>
              <a:buClr>
                <a:schemeClr val="dk1"/>
              </a:buClr>
              <a:buSzPts val="4800"/>
              <a:buNone/>
              <a:defRPr sz="4800">
                <a:solidFill>
                  <a:schemeClr val="dk1"/>
                </a:solidFill>
              </a:defRPr>
            </a:lvl4pPr>
            <a:lvl5pPr lvl="4" rtl="0">
              <a:spcBef>
                <a:spcPts val="0"/>
              </a:spcBef>
              <a:spcAft>
                <a:spcPts val="0"/>
              </a:spcAft>
              <a:buClr>
                <a:schemeClr val="dk1"/>
              </a:buClr>
              <a:buSzPts val="4800"/>
              <a:buNone/>
              <a:defRPr sz="4800">
                <a:solidFill>
                  <a:schemeClr val="dk1"/>
                </a:solidFill>
              </a:defRPr>
            </a:lvl5pPr>
            <a:lvl6pPr lvl="5" rtl="0">
              <a:spcBef>
                <a:spcPts val="0"/>
              </a:spcBef>
              <a:spcAft>
                <a:spcPts val="0"/>
              </a:spcAft>
              <a:buClr>
                <a:schemeClr val="dk1"/>
              </a:buClr>
              <a:buSzPts val="4800"/>
              <a:buNone/>
              <a:defRPr sz="4800">
                <a:solidFill>
                  <a:schemeClr val="dk1"/>
                </a:solidFill>
              </a:defRPr>
            </a:lvl6pPr>
            <a:lvl7pPr lvl="6" rtl="0">
              <a:spcBef>
                <a:spcPts val="0"/>
              </a:spcBef>
              <a:spcAft>
                <a:spcPts val="0"/>
              </a:spcAft>
              <a:buClr>
                <a:schemeClr val="dk1"/>
              </a:buClr>
              <a:buSzPts val="4800"/>
              <a:buNone/>
              <a:defRPr sz="4800">
                <a:solidFill>
                  <a:schemeClr val="dk1"/>
                </a:solidFill>
              </a:defRPr>
            </a:lvl7pPr>
            <a:lvl8pPr lvl="7" rtl="0">
              <a:spcBef>
                <a:spcPts val="0"/>
              </a:spcBef>
              <a:spcAft>
                <a:spcPts val="0"/>
              </a:spcAft>
              <a:buClr>
                <a:schemeClr val="dk1"/>
              </a:buClr>
              <a:buSzPts val="4800"/>
              <a:buNone/>
              <a:defRPr sz="4800">
                <a:solidFill>
                  <a:schemeClr val="dk1"/>
                </a:solidFill>
              </a:defRPr>
            </a:lvl8pPr>
            <a:lvl9pPr lvl="8" rtl="0">
              <a:spcBef>
                <a:spcPts val="0"/>
              </a:spcBef>
              <a:spcAft>
                <a:spcPts val="0"/>
              </a:spcAft>
              <a:buClr>
                <a:schemeClr val="dk1"/>
              </a:buClr>
              <a:buSzPts val="4800"/>
              <a:buNone/>
              <a:defRPr sz="4800">
                <a:solidFill>
                  <a:schemeClr val="dk1"/>
                </a:solidFill>
              </a:defRPr>
            </a:lvl9pPr>
          </a:lstStyle>
          <a:p/>
        </p:txBody>
      </p:sp>
      <p:sp>
        <p:nvSpPr>
          <p:cNvPr id="39" name="Google Shape;39;p3"/>
          <p:cNvSpPr txBox="1"/>
          <p:nvPr>
            <p:ph idx="1" type="body"/>
          </p:nvPr>
        </p:nvSpPr>
        <p:spPr>
          <a:xfrm>
            <a:off x="5902000" y="3072975"/>
            <a:ext cx="5664900" cy="3144900"/>
          </a:xfrm>
          <a:prstGeom prst="rect">
            <a:avLst/>
          </a:prstGeom>
        </p:spPr>
        <p:txBody>
          <a:bodyPr anchorCtr="0" anchor="t" bIns="121900" lIns="121900" spcFirstLastPara="1" rIns="121900" wrap="square" tIns="121900">
            <a:noAutofit/>
          </a:bodyPr>
          <a:lstStyle>
            <a:lvl1pPr indent="-381000" lvl="0" marL="457200" rtl="0">
              <a:lnSpc>
                <a:spcPct val="115000"/>
              </a:lnSpc>
              <a:spcBef>
                <a:spcPts val="0"/>
              </a:spcBef>
              <a:spcAft>
                <a:spcPts val="0"/>
              </a:spcAft>
              <a:buSzPts val="2400"/>
              <a:buChar char="●"/>
              <a:defRPr sz="2400"/>
            </a:lvl1pPr>
            <a:lvl2pPr indent="-381000" lvl="1" marL="914400" rtl="0">
              <a:lnSpc>
                <a:spcPct val="115000"/>
              </a:lnSpc>
              <a:spcBef>
                <a:spcPts val="2100"/>
              </a:spcBef>
              <a:spcAft>
                <a:spcPts val="0"/>
              </a:spcAft>
              <a:buSzPts val="2400"/>
              <a:buChar char="○"/>
              <a:defRPr sz="2400"/>
            </a:lvl2pPr>
            <a:lvl3pPr indent="-381000" lvl="2" marL="1371600" rtl="0">
              <a:lnSpc>
                <a:spcPct val="115000"/>
              </a:lnSpc>
              <a:spcBef>
                <a:spcPts val="2100"/>
              </a:spcBef>
              <a:spcAft>
                <a:spcPts val="0"/>
              </a:spcAft>
              <a:buSzPts val="2400"/>
              <a:buChar char="■"/>
              <a:defRPr sz="2400"/>
            </a:lvl3pPr>
            <a:lvl4pPr indent="-381000" lvl="3" marL="1828800" rtl="0">
              <a:lnSpc>
                <a:spcPct val="115000"/>
              </a:lnSpc>
              <a:spcBef>
                <a:spcPts val="2100"/>
              </a:spcBef>
              <a:spcAft>
                <a:spcPts val="0"/>
              </a:spcAft>
              <a:buSzPts val="2400"/>
              <a:buChar char="●"/>
              <a:defRPr sz="2400"/>
            </a:lvl4pPr>
            <a:lvl5pPr indent="-381000" lvl="4" marL="2286000" rtl="0">
              <a:lnSpc>
                <a:spcPct val="115000"/>
              </a:lnSpc>
              <a:spcBef>
                <a:spcPts val="2100"/>
              </a:spcBef>
              <a:spcAft>
                <a:spcPts val="0"/>
              </a:spcAft>
              <a:buSzPts val="2400"/>
              <a:buChar char="○"/>
              <a:defRPr sz="2400"/>
            </a:lvl5pPr>
            <a:lvl6pPr indent="-381000" lvl="5" marL="2743200" rtl="0">
              <a:lnSpc>
                <a:spcPct val="115000"/>
              </a:lnSpc>
              <a:spcBef>
                <a:spcPts val="2100"/>
              </a:spcBef>
              <a:spcAft>
                <a:spcPts val="0"/>
              </a:spcAft>
              <a:buSzPts val="2400"/>
              <a:buChar char="■"/>
              <a:defRPr sz="2400"/>
            </a:lvl6pPr>
            <a:lvl7pPr indent="-381000" lvl="6" marL="3200400" rtl="0">
              <a:lnSpc>
                <a:spcPct val="115000"/>
              </a:lnSpc>
              <a:spcBef>
                <a:spcPts val="2100"/>
              </a:spcBef>
              <a:spcAft>
                <a:spcPts val="0"/>
              </a:spcAft>
              <a:buSzPts val="2400"/>
              <a:buChar char="●"/>
              <a:defRPr sz="2400"/>
            </a:lvl7pPr>
            <a:lvl8pPr indent="-381000" lvl="7" marL="3657600" rtl="0">
              <a:lnSpc>
                <a:spcPct val="115000"/>
              </a:lnSpc>
              <a:spcBef>
                <a:spcPts val="2100"/>
              </a:spcBef>
              <a:spcAft>
                <a:spcPts val="0"/>
              </a:spcAft>
              <a:buSzPts val="2400"/>
              <a:buChar char="○"/>
              <a:defRPr sz="2400"/>
            </a:lvl8pPr>
            <a:lvl9pPr indent="-381000" lvl="8" marL="4114800" rtl="0">
              <a:lnSpc>
                <a:spcPct val="115000"/>
              </a:lnSpc>
              <a:spcBef>
                <a:spcPts val="2100"/>
              </a:spcBef>
              <a:spcAft>
                <a:spcPts val="2100"/>
              </a:spcAft>
              <a:buSzPts val="2400"/>
              <a:buChar char="■"/>
              <a:defRPr sz="2400"/>
            </a:lvl9pPr>
          </a:lstStyle>
          <a:p/>
        </p:txBody>
      </p:sp>
      <p:sp>
        <p:nvSpPr>
          <p:cNvPr id="40" name="Google Shape;40;p3"/>
          <p:cNvSpPr txBox="1"/>
          <p:nvPr>
            <p:ph idx="2" type="subTitle"/>
          </p:nvPr>
        </p:nvSpPr>
        <p:spPr>
          <a:xfrm>
            <a:off x="5902000" y="1729075"/>
            <a:ext cx="5664900" cy="971700"/>
          </a:xfrm>
          <a:prstGeom prst="rect">
            <a:avLst/>
          </a:prstGeom>
        </p:spPr>
        <p:txBody>
          <a:bodyPr anchorCtr="0" anchor="t" bIns="121900" lIns="121900" spcFirstLastPara="1" rIns="121900" wrap="square" tIns="121900">
            <a:noAutofit/>
          </a:bodyPr>
          <a:lstStyle>
            <a:lvl1pPr lvl="0" rtl="0">
              <a:spcBef>
                <a:spcPts val="0"/>
              </a:spcBef>
              <a:spcAft>
                <a:spcPts val="0"/>
              </a:spcAft>
              <a:buNone/>
              <a:defRPr sz="6000">
                <a:solidFill>
                  <a:schemeClr val="lt2"/>
                </a:solidFill>
                <a:latin typeface="Yeseva One"/>
                <a:ea typeface="Yeseva One"/>
                <a:cs typeface="Yeseva One"/>
                <a:sym typeface="Yeseva One"/>
              </a:defRPr>
            </a:lvl1pPr>
            <a:lvl2pPr lvl="1" rtl="0">
              <a:spcBef>
                <a:spcPts val="2100"/>
              </a:spcBef>
              <a:spcAft>
                <a:spcPts val="0"/>
              </a:spcAft>
              <a:buNone/>
              <a:defRPr/>
            </a:lvl2pPr>
            <a:lvl3pPr lvl="2" rtl="0">
              <a:spcBef>
                <a:spcPts val="2100"/>
              </a:spcBef>
              <a:spcAft>
                <a:spcPts val="0"/>
              </a:spcAft>
              <a:buNone/>
              <a:defRPr/>
            </a:lvl3pPr>
            <a:lvl4pPr lvl="3" rtl="0">
              <a:spcBef>
                <a:spcPts val="2100"/>
              </a:spcBef>
              <a:spcAft>
                <a:spcPts val="0"/>
              </a:spcAft>
              <a:buNone/>
              <a:defRPr/>
            </a:lvl4pPr>
            <a:lvl5pPr lvl="4" rtl="0">
              <a:spcBef>
                <a:spcPts val="2100"/>
              </a:spcBef>
              <a:spcAft>
                <a:spcPts val="0"/>
              </a:spcAft>
              <a:buNone/>
              <a:defRPr/>
            </a:lvl5pPr>
            <a:lvl6pPr lvl="5" rtl="0">
              <a:spcBef>
                <a:spcPts val="2100"/>
              </a:spcBef>
              <a:spcAft>
                <a:spcPts val="0"/>
              </a:spcAft>
              <a:buNone/>
              <a:defRPr/>
            </a:lvl6pPr>
            <a:lvl7pPr lvl="6" rtl="0">
              <a:spcBef>
                <a:spcPts val="2100"/>
              </a:spcBef>
              <a:spcAft>
                <a:spcPts val="0"/>
              </a:spcAft>
              <a:buNone/>
              <a:defRPr/>
            </a:lvl7pPr>
            <a:lvl8pPr lvl="7" rtl="0">
              <a:spcBef>
                <a:spcPts val="2100"/>
              </a:spcBef>
              <a:spcAft>
                <a:spcPts val="0"/>
              </a:spcAft>
              <a:buNone/>
              <a:defRPr/>
            </a:lvl8pPr>
            <a:lvl9pPr lvl="8" rtl="0">
              <a:spcBef>
                <a:spcPts val="2100"/>
              </a:spcBef>
              <a:spcAft>
                <a:spcPts val="2100"/>
              </a:spcAft>
              <a:buNone/>
              <a:defRPr/>
            </a:lvl9pPr>
          </a:lstStyle>
          <a:p/>
        </p:txBody>
      </p:sp>
      <p:sp>
        <p:nvSpPr>
          <p:cNvPr id="41" name="Google Shape;41;p3"/>
          <p:cNvSpPr/>
          <p:nvPr/>
        </p:nvSpPr>
        <p:spPr>
          <a:xfrm>
            <a:off x="-6" y="4295589"/>
            <a:ext cx="2562300" cy="25623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2" name="Google Shape;42;p3"/>
          <p:cNvSpPr/>
          <p:nvPr/>
        </p:nvSpPr>
        <p:spPr>
          <a:xfrm rot="10800000">
            <a:off x="1186900" y="2764375"/>
            <a:ext cx="3916500" cy="4093500"/>
          </a:xfrm>
          <a:prstGeom prst="teardrop">
            <a:avLst>
              <a:gd fmla="val 10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3" name="Google Shape;43;p3"/>
          <p:cNvSpPr/>
          <p:nvPr/>
        </p:nvSpPr>
        <p:spPr>
          <a:xfrm>
            <a:off x="4686740" y="262702"/>
            <a:ext cx="983700" cy="983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4" name="Google Shape;44;p3"/>
          <p:cNvSpPr/>
          <p:nvPr/>
        </p:nvSpPr>
        <p:spPr>
          <a:xfrm>
            <a:off x="3923460" y="1095849"/>
            <a:ext cx="859800" cy="859800"/>
          </a:xfrm>
          <a:prstGeom prst="ellipse">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5" name="Google Shape;45;p3"/>
          <p:cNvSpPr/>
          <p:nvPr/>
        </p:nvSpPr>
        <p:spPr>
          <a:xfrm rot="-5400000">
            <a:off x="1452912" y="1520605"/>
            <a:ext cx="1351800" cy="1351800"/>
          </a:xfrm>
          <a:prstGeom prst="teardrop">
            <a:avLst>
              <a:gd fmla="val 100000" name="adj"/>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6" name="Google Shape;46;p3"/>
          <p:cNvSpPr txBox="1"/>
          <p:nvPr/>
        </p:nvSpPr>
        <p:spPr>
          <a:xfrm flipH="1" rot="-5400000">
            <a:off x="11207850" y="6249275"/>
            <a:ext cx="1579800" cy="3735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solidFill>
                  <a:srgbClr val="000000"/>
                </a:solidFill>
                <a:latin typeface="Barlow Condensed"/>
                <a:ea typeface="Barlow Condensed"/>
                <a:cs typeface="Barlow Condensed"/>
                <a:sym typeface="Barlow Condensed"/>
              </a:rPr>
              <a:t>SLIDESMANIA.COM</a:t>
            </a:r>
            <a:endParaRPr sz="1200">
              <a:solidFill>
                <a:srgbClr val="000000"/>
              </a:solidFill>
              <a:latin typeface="Barlow Condensed"/>
              <a:ea typeface="Barlow Condensed"/>
              <a:cs typeface="Barlow Condensed"/>
              <a:sym typeface="Barlow Condense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CUSTOM_10">
    <p:spTree>
      <p:nvGrpSpPr>
        <p:cNvPr id="47" name="Shape 47"/>
        <p:cNvGrpSpPr/>
        <p:nvPr/>
      </p:nvGrpSpPr>
      <p:grpSpPr>
        <a:xfrm>
          <a:off x="0" y="0"/>
          <a:ext cx="0" cy="0"/>
          <a:chOff x="0" y="0"/>
          <a:chExt cx="0" cy="0"/>
        </a:xfrm>
      </p:grpSpPr>
      <p:sp>
        <p:nvSpPr>
          <p:cNvPr id="48" name="Google Shape;48;p4"/>
          <p:cNvSpPr txBox="1"/>
          <p:nvPr>
            <p:ph idx="1" type="body"/>
          </p:nvPr>
        </p:nvSpPr>
        <p:spPr>
          <a:xfrm>
            <a:off x="415600" y="2434748"/>
            <a:ext cx="9028800" cy="3657000"/>
          </a:xfrm>
          <a:prstGeom prst="rect">
            <a:avLst/>
          </a:prstGeom>
        </p:spPr>
        <p:txBody>
          <a:bodyPr anchorCtr="0" anchor="t" bIns="121900" lIns="121900" spcFirstLastPara="1" rIns="121900" wrap="square" tIns="121900">
            <a:noAutofit/>
          </a:bodyPr>
          <a:lstStyle>
            <a:lvl1pPr indent="-381000" lvl="0" marL="457200" rtl="0">
              <a:spcBef>
                <a:spcPts val="0"/>
              </a:spcBef>
              <a:spcAft>
                <a:spcPts val="0"/>
              </a:spcAft>
              <a:buSzPts val="2400"/>
              <a:buChar char="●"/>
              <a:defRPr/>
            </a:lvl1pPr>
            <a:lvl2pPr indent="-381000" lvl="1" marL="914400" rtl="0">
              <a:spcBef>
                <a:spcPts val="2100"/>
              </a:spcBef>
              <a:spcAft>
                <a:spcPts val="0"/>
              </a:spcAft>
              <a:buSzPts val="2400"/>
              <a:buChar char="○"/>
              <a:defRPr sz="2400"/>
            </a:lvl2pPr>
            <a:lvl3pPr indent="-381000" lvl="2" marL="1371600" rtl="0">
              <a:spcBef>
                <a:spcPts val="2100"/>
              </a:spcBef>
              <a:spcAft>
                <a:spcPts val="0"/>
              </a:spcAft>
              <a:buSzPts val="2400"/>
              <a:buChar char="■"/>
              <a:defRPr sz="2400"/>
            </a:lvl3pPr>
            <a:lvl4pPr indent="-381000" lvl="3" marL="1828800" rtl="0">
              <a:spcBef>
                <a:spcPts val="2100"/>
              </a:spcBef>
              <a:spcAft>
                <a:spcPts val="0"/>
              </a:spcAft>
              <a:buSzPts val="2400"/>
              <a:buChar char="●"/>
              <a:defRPr sz="2400"/>
            </a:lvl4pPr>
            <a:lvl5pPr indent="-381000" lvl="4" marL="2286000" rtl="0">
              <a:spcBef>
                <a:spcPts val="2100"/>
              </a:spcBef>
              <a:spcAft>
                <a:spcPts val="0"/>
              </a:spcAft>
              <a:buSzPts val="2400"/>
              <a:buChar char="○"/>
              <a:defRPr sz="2400"/>
            </a:lvl5pPr>
            <a:lvl6pPr indent="-381000" lvl="5" marL="2743200" rtl="0">
              <a:spcBef>
                <a:spcPts val="2100"/>
              </a:spcBef>
              <a:spcAft>
                <a:spcPts val="0"/>
              </a:spcAft>
              <a:buSzPts val="2400"/>
              <a:buChar char="■"/>
              <a:defRPr sz="2400"/>
            </a:lvl6pPr>
            <a:lvl7pPr indent="-381000" lvl="6" marL="3200400" rtl="0">
              <a:spcBef>
                <a:spcPts val="2100"/>
              </a:spcBef>
              <a:spcAft>
                <a:spcPts val="0"/>
              </a:spcAft>
              <a:buSzPts val="2400"/>
              <a:buChar char="●"/>
              <a:defRPr sz="2400"/>
            </a:lvl7pPr>
            <a:lvl8pPr indent="-381000" lvl="7" marL="3657600" rtl="0">
              <a:spcBef>
                <a:spcPts val="2100"/>
              </a:spcBef>
              <a:spcAft>
                <a:spcPts val="0"/>
              </a:spcAft>
              <a:buSzPts val="2400"/>
              <a:buChar char="○"/>
              <a:defRPr sz="2400"/>
            </a:lvl8pPr>
            <a:lvl9pPr indent="-381000" lvl="8" marL="4114800" rtl="0">
              <a:spcBef>
                <a:spcPts val="2100"/>
              </a:spcBef>
              <a:spcAft>
                <a:spcPts val="2100"/>
              </a:spcAft>
              <a:buSzPts val="2400"/>
              <a:buChar char="■"/>
              <a:defRPr sz="2400"/>
            </a:lvl9pPr>
          </a:lstStyle>
          <a:p/>
        </p:txBody>
      </p:sp>
      <p:sp>
        <p:nvSpPr>
          <p:cNvPr id="49" name="Google Shape;49;p4"/>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lgn="r">
              <a:buNone/>
              <a:defRPr sz="1300">
                <a:solidFill>
                  <a:schemeClr val="dk2"/>
                </a:solidFill>
              </a:defRPr>
            </a:lvl1pPr>
            <a:lvl2pPr lvl="1" rtl="0" algn="r">
              <a:buNone/>
              <a:defRPr sz="1300">
                <a:solidFill>
                  <a:schemeClr val="dk2"/>
                </a:solidFill>
              </a:defRPr>
            </a:lvl2pPr>
            <a:lvl3pPr lvl="2" rtl="0" algn="r">
              <a:buNone/>
              <a:defRPr sz="1300">
                <a:solidFill>
                  <a:schemeClr val="dk2"/>
                </a:solidFill>
              </a:defRPr>
            </a:lvl3pPr>
            <a:lvl4pPr lvl="3" rtl="0" algn="r">
              <a:buNone/>
              <a:defRPr sz="1300">
                <a:solidFill>
                  <a:schemeClr val="dk2"/>
                </a:solidFill>
              </a:defRPr>
            </a:lvl4pPr>
            <a:lvl5pPr lvl="4" rtl="0" algn="r">
              <a:buNone/>
              <a:defRPr sz="1300">
                <a:solidFill>
                  <a:schemeClr val="dk2"/>
                </a:solidFill>
              </a:defRPr>
            </a:lvl5pPr>
            <a:lvl6pPr lvl="5" rtl="0" algn="r">
              <a:buNone/>
              <a:defRPr sz="1300">
                <a:solidFill>
                  <a:schemeClr val="dk2"/>
                </a:solidFill>
              </a:defRPr>
            </a:lvl6pPr>
            <a:lvl7pPr lvl="6" rtl="0" algn="r">
              <a:buNone/>
              <a:defRPr sz="1300">
                <a:solidFill>
                  <a:schemeClr val="dk2"/>
                </a:solidFill>
              </a:defRPr>
            </a:lvl7pPr>
            <a:lvl8pPr lvl="7" rtl="0" algn="r">
              <a:buNone/>
              <a:defRPr sz="1300">
                <a:solidFill>
                  <a:schemeClr val="dk2"/>
                </a:solidFill>
              </a:defRPr>
            </a:lvl8pPr>
            <a:lvl9pPr lvl="8" rtl="0"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50" name="Google Shape;50;p4"/>
          <p:cNvSpPr txBox="1"/>
          <p:nvPr>
            <p:ph type="title"/>
          </p:nvPr>
        </p:nvSpPr>
        <p:spPr>
          <a:xfrm>
            <a:off x="415600" y="593375"/>
            <a:ext cx="9028800" cy="7635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dk1"/>
              </a:buClr>
              <a:buSzPts val="4800"/>
              <a:buNone/>
              <a:defRPr sz="4800">
                <a:solidFill>
                  <a:schemeClr val="dk1"/>
                </a:solidFill>
              </a:defRPr>
            </a:lvl1pPr>
            <a:lvl2pPr lvl="1" rtl="0">
              <a:spcBef>
                <a:spcPts val="0"/>
              </a:spcBef>
              <a:spcAft>
                <a:spcPts val="0"/>
              </a:spcAft>
              <a:buClr>
                <a:schemeClr val="dk1"/>
              </a:buClr>
              <a:buSzPts val="4800"/>
              <a:buNone/>
              <a:defRPr sz="4800">
                <a:solidFill>
                  <a:schemeClr val="dk1"/>
                </a:solidFill>
              </a:defRPr>
            </a:lvl2pPr>
            <a:lvl3pPr lvl="2" rtl="0">
              <a:spcBef>
                <a:spcPts val="0"/>
              </a:spcBef>
              <a:spcAft>
                <a:spcPts val="0"/>
              </a:spcAft>
              <a:buClr>
                <a:schemeClr val="dk1"/>
              </a:buClr>
              <a:buSzPts val="4800"/>
              <a:buNone/>
              <a:defRPr sz="4800">
                <a:solidFill>
                  <a:schemeClr val="dk1"/>
                </a:solidFill>
              </a:defRPr>
            </a:lvl3pPr>
            <a:lvl4pPr lvl="3" rtl="0">
              <a:spcBef>
                <a:spcPts val="0"/>
              </a:spcBef>
              <a:spcAft>
                <a:spcPts val="0"/>
              </a:spcAft>
              <a:buClr>
                <a:schemeClr val="dk1"/>
              </a:buClr>
              <a:buSzPts val="4800"/>
              <a:buNone/>
              <a:defRPr sz="4800">
                <a:solidFill>
                  <a:schemeClr val="dk1"/>
                </a:solidFill>
              </a:defRPr>
            </a:lvl4pPr>
            <a:lvl5pPr lvl="4" rtl="0">
              <a:spcBef>
                <a:spcPts val="0"/>
              </a:spcBef>
              <a:spcAft>
                <a:spcPts val="0"/>
              </a:spcAft>
              <a:buClr>
                <a:schemeClr val="dk1"/>
              </a:buClr>
              <a:buSzPts val="4800"/>
              <a:buNone/>
              <a:defRPr sz="4800">
                <a:solidFill>
                  <a:schemeClr val="dk1"/>
                </a:solidFill>
              </a:defRPr>
            </a:lvl5pPr>
            <a:lvl6pPr lvl="5" rtl="0">
              <a:spcBef>
                <a:spcPts val="0"/>
              </a:spcBef>
              <a:spcAft>
                <a:spcPts val="0"/>
              </a:spcAft>
              <a:buClr>
                <a:schemeClr val="dk1"/>
              </a:buClr>
              <a:buSzPts val="4800"/>
              <a:buNone/>
              <a:defRPr sz="4800">
                <a:solidFill>
                  <a:schemeClr val="dk1"/>
                </a:solidFill>
              </a:defRPr>
            </a:lvl6pPr>
            <a:lvl7pPr lvl="6" rtl="0">
              <a:spcBef>
                <a:spcPts val="0"/>
              </a:spcBef>
              <a:spcAft>
                <a:spcPts val="0"/>
              </a:spcAft>
              <a:buClr>
                <a:schemeClr val="dk1"/>
              </a:buClr>
              <a:buSzPts val="4800"/>
              <a:buNone/>
              <a:defRPr sz="4800">
                <a:solidFill>
                  <a:schemeClr val="dk1"/>
                </a:solidFill>
              </a:defRPr>
            </a:lvl7pPr>
            <a:lvl8pPr lvl="7" rtl="0">
              <a:spcBef>
                <a:spcPts val="0"/>
              </a:spcBef>
              <a:spcAft>
                <a:spcPts val="0"/>
              </a:spcAft>
              <a:buClr>
                <a:schemeClr val="dk1"/>
              </a:buClr>
              <a:buSzPts val="4800"/>
              <a:buNone/>
              <a:defRPr sz="4800">
                <a:solidFill>
                  <a:schemeClr val="dk1"/>
                </a:solidFill>
              </a:defRPr>
            </a:lvl8pPr>
            <a:lvl9pPr lvl="8" rtl="0">
              <a:spcBef>
                <a:spcPts val="0"/>
              </a:spcBef>
              <a:spcAft>
                <a:spcPts val="0"/>
              </a:spcAft>
              <a:buClr>
                <a:schemeClr val="dk1"/>
              </a:buClr>
              <a:buSzPts val="4800"/>
              <a:buNone/>
              <a:defRPr sz="4800">
                <a:solidFill>
                  <a:schemeClr val="dk1"/>
                </a:solidFill>
              </a:defRPr>
            </a:lvl9pPr>
          </a:lstStyle>
          <a:p/>
        </p:txBody>
      </p:sp>
      <p:sp>
        <p:nvSpPr>
          <p:cNvPr id="51" name="Google Shape;51;p4"/>
          <p:cNvSpPr/>
          <p:nvPr/>
        </p:nvSpPr>
        <p:spPr>
          <a:xfrm>
            <a:off x="9059368" y="6152483"/>
            <a:ext cx="721200" cy="7056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2" name="Google Shape;52;p4"/>
          <p:cNvSpPr/>
          <p:nvPr/>
        </p:nvSpPr>
        <p:spPr>
          <a:xfrm>
            <a:off x="9444342" y="6150637"/>
            <a:ext cx="707400" cy="70740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3" name="Google Shape;53;p4"/>
          <p:cNvSpPr/>
          <p:nvPr/>
        </p:nvSpPr>
        <p:spPr>
          <a:xfrm>
            <a:off x="9414570" y="3957985"/>
            <a:ext cx="707400" cy="7074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4" name="Google Shape;54;p4"/>
          <p:cNvSpPr/>
          <p:nvPr/>
        </p:nvSpPr>
        <p:spPr>
          <a:xfrm>
            <a:off x="9782800" y="-4906"/>
            <a:ext cx="2433000" cy="68580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 name="Google Shape;55;p4"/>
          <p:cNvSpPr/>
          <p:nvPr/>
        </p:nvSpPr>
        <p:spPr>
          <a:xfrm>
            <a:off x="9780572" y="5708148"/>
            <a:ext cx="602700" cy="5382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6" name="Google Shape;56;p4"/>
          <p:cNvSpPr/>
          <p:nvPr/>
        </p:nvSpPr>
        <p:spPr>
          <a:xfrm rot="10800000">
            <a:off x="9783148" y="3708564"/>
            <a:ext cx="466318" cy="954566"/>
          </a:xfrm>
          <a:custGeom>
            <a:rect b="b" l="l" r="r" t="t"/>
            <a:pathLst>
              <a:path extrusionOk="0" h="1491510" w="728622">
                <a:moveTo>
                  <a:pt x="728622" y="0"/>
                </a:moveTo>
                <a:lnTo>
                  <a:pt x="728622" y="1491510"/>
                </a:lnTo>
                <a:lnTo>
                  <a:pt x="670324" y="1488566"/>
                </a:lnTo>
                <a:cubicBezTo>
                  <a:pt x="293813" y="1450329"/>
                  <a:pt x="0" y="1132354"/>
                  <a:pt x="0" y="745755"/>
                </a:cubicBezTo>
                <a:cubicBezTo>
                  <a:pt x="0" y="359157"/>
                  <a:pt x="293813" y="41181"/>
                  <a:pt x="670324" y="294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7" name="Google Shape;57;p4"/>
          <p:cNvSpPr/>
          <p:nvPr/>
        </p:nvSpPr>
        <p:spPr>
          <a:xfrm>
            <a:off x="10303054" y="3638308"/>
            <a:ext cx="1243500" cy="1297200"/>
          </a:xfrm>
          <a:prstGeom prst="round2SameRect">
            <a:avLst>
              <a:gd fmla="val 50000" name="adj1"/>
              <a:gd fmla="val 0" name="adj2"/>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8" name="Google Shape;58;p4"/>
          <p:cNvSpPr/>
          <p:nvPr/>
        </p:nvSpPr>
        <p:spPr>
          <a:xfrm rot="10800000">
            <a:off x="11546541" y="4318725"/>
            <a:ext cx="669300" cy="644400"/>
          </a:xfrm>
          <a:prstGeom prst="round2SameRect">
            <a:avLst>
              <a:gd fmla="val 50000" name="adj1"/>
              <a:gd fmla="val 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9" name="Google Shape;59;p4"/>
          <p:cNvSpPr/>
          <p:nvPr/>
        </p:nvSpPr>
        <p:spPr>
          <a:xfrm rot="-5400000">
            <a:off x="10300821" y="4935753"/>
            <a:ext cx="602700" cy="602700"/>
          </a:xfrm>
          <a:prstGeom prst="teardrop">
            <a:avLst>
              <a:gd fmla="val 100000" name="adj"/>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0" name="Google Shape;60;p4"/>
          <p:cNvSpPr/>
          <p:nvPr/>
        </p:nvSpPr>
        <p:spPr>
          <a:xfrm rot="5400000">
            <a:off x="11577573" y="6215459"/>
            <a:ext cx="640500" cy="640500"/>
          </a:xfrm>
          <a:prstGeom prst="teardrop">
            <a:avLst>
              <a:gd fmla="val 100000" name="adj"/>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1" name="Google Shape;61;p4"/>
          <p:cNvSpPr/>
          <p:nvPr/>
        </p:nvSpPr>
        <p:spPr>
          <a:xfrm>
            <a:off x="10914848" y="4937819"/>
            <a:ext cx="1301100" cy="1268100"/>
          </a:xfrm>
          <a:prstGeom prst="round1Rect">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2" name="Google Shape;62;p4"/>
          <p:cNvSpPr/>
          <p:nvPr/>
        </p:nvSpPr>
        <p:spPr>
          <a:xfrm flipH="1" rot="5400000">
            <a:off x="10920136" y="6203177"/>
            <a:ext cx="649500" cy="655800"/>
          </a:xfrm>
          <a:prstGeom prst="round1Rect">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3" name="Google Shape;63;p4"/>
          <p:cNvSpPr/>
          <p:nvPr/>
        </p:nvSpPr>
        <p:spPr>
          <a:xfrm rot="10800000">
            <a:off x="9771970" y="5710259"/>
            <a:ext cx="1147800" cy="1147800"/>
          </a:xfrm>
          <a:prstGeom prst="teardrop">
            <a:avLst>
              <a:gd fmla="val 10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4" name="Google Shape;64;p4"/>
          <p:cNvSpPr/>
          <p:nvPr/>
        </p:nvSpPr>
        <p:spPr>
          <a:xfrm>
            <a:off x="8673126" y="3726682"/>
            <a:ext cx="465900" cy="46590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5" name="Google Shape;65;p4"/>
          <p:cNvSpPr/>
          <p:nvPr/>
        </p:nvSpPr>
        <p:spPr>
          <a:xfrm>
            <a:off x="11548970" y="3600350"/>
            <a:ext cx="688372" cy="719290"/>
          </a:xfrm>
          <a:custGeom>
            <a:rect b="b" l="l" r="r" t="t"/>
            <a:pathLst>
              <a:path extrusionOk="0" h="1046240" w="1050950">
                <a:moveTo>
                  <a:pt x="530187" y="0"/>
                </a:moveTo>
                <a:lnTo>
                  <a:pt x="1040091" y="7719"/>
                </a:lnTo>
                <a:lnTo>
                  <a:pt x="1050950" y="520763"/>
                </a:lnTo>
                <a:cubicBezTo>
                  <a:pt x="1050950" y="808372"/>
                  <a:pt x="817796" y="1041526"/>
                  <a:pt x="530187" y="1041526"/>
                </a:cubicBezTo>
                <a:lnTo>
                  <a:pt x="0" y="1046240"/>
                </a:lnTo>
                <a:lnTo>
                  <a:pt x="0" y="527765"/>
                </a:lnTo>
                <a:cubicBezTo>
                  <a:pt x="13286" y="209382"/>
                  <a:pt x="225546" y="20510"/>
                  <a:pt x="53018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AF7F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p:cSld name="CUSTOM_1">
    <p:spTree>
      <p:nvGrpSpPr>
        <p:cNvPr id="66" name="Shape 66"/>
        <p:cNvGrpSpPr/>
        <p:nvPr/>
      </p:nvGrpSpPr>
      <p:grpSpPr>
        <a:xfrm>
          <a:off x="0" y="0"/>
          <a:ext cx="0" cy="0"/>
          <a:chOff x="0" y="0"/>
          <a:chExt cx="0" cy="0"/>
        </a:xfrm>
      </p:grpSpPr>
      <p:sp>
        <p:nvSpPr>
          <p:cNvPr id="67" name="Google Shape;67;p5"/>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lgn="r">
              <a:buNone/>
              <a:defRPr sz="1300">
                <a:solidFill>
                  <a:schemeClr val="dk2"/>
                </a:solidFill>
              </a:defRPr>
            </a:lvl1pPr>
            <a:lvl2pPr lvl="1" rtl="0" algn="r">
              <a:buNone/>
              <a:defRPr sz="1300">
                <a:solidFill>
                  <a:schemeClr val="dk2"/>
                </a:solidFill>
              </a:defRPr>
            </a:lvl2pPr>
            <a:lvl3pPr lvl="2" rtl="0" algn="r">
              <a:buNone/>
              <a:defRPr sz="1300">
                <a:solidFill>
                  <a:schemeClr val="dk2"/>
                </a:solidFill>
              </a:defRPr>
            </a:lvl3pPr>
            <a:lvl4pPr lvl="3" rtl="0" algn="r">
              <a:buNone/>
              <a:defRPr sz="1300">
                <a:solidFill>
                  <a:schemeClr val="dk2"/>
                </a:solidFill>
              </a:defRPr>
            </a:lvl4pPr>
            <a:lvl5pPr lvl="4" rtl="0" algn="r">
              <a:buNone/>
              <a:defRPr sz="1300">
                <a:solidFill>
                  <a:schemeClr val="dk2"/>
                </a:solidFill>
              </a:defRPr>
            </a:lvl5pPr>
            <a:lvl6pPr lvl="5" rtl="0" algn="r">
              <a:buNone/>
              <a:defRPr sz="1300">
                <a:solidFill>
                  <a:schemeClr val="dk2"/>
                </a:solidFill>
              </a:defRPr>
            </a:lvl6pPr>
            <a:lvl7pPr lvl="6" rtl="0" algn="r">
              <a:buNone/>
              <a:defRPr sz="1300">
                <a:solidFill>
                  <a:schemeClr val="dk2"/>
                </a:solidFill>
              </a:defRPr>
            </a:lvl7pPr>
            <a:lvl8pPr lvl="7" rtl="0" algn="r">
              <a:buNone/>
              <a:defRPr sz="1300">
                <a:solidFill>
                  <a:schemeClr val="dk2"/>
                </a:solidFill>
              </a:defRPr>
            </a:lvl8pPr>
            <a:lvl9pPr lvl="8" rtl="0"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68" name="Google Shape;68;p5"/>
          <p:cNvSpPr txBox="1"/>
          <p:nvPr>
            <p:ph type="title"/>
          </p:nvPr>
        </p:nvSpPr>
        <p:spPr>
          <a:xfrm>
            <a:off x="415650" y="1409575"/>
            <a:ext cx="11360700" cy="2401200"/>
          </a:xfrm>
          <a:prstGeom prst="rect">
            <a:avLst/>
          </a:prstGeom>
        </p:spPr>
        <p:txBody>
          <a:bodyPr anchorCtr="0" anchor="ctr" bIns="121900" lIns="121900" spcFirstLastPara="1" rIns="121900" wrap="square" tIns="121900">
            <a:noAutofit/>
          </a:bodyPr>
          <a:lstStyle>
            <a:lvl1pPr lvl="0" rtl="0" algn="ctr">
              <a:spcBef>
                <a:spcPts val="0"/>
              </a:spcBef>
              <a:spcAft>
                <a:spcPts val="0"/>
              </a:spcAft>
              <a:buClr>
                <a:schemeClr val="dk1"/>
              </a:buClr>
              <a:buSzPts val="7200"/>
              <a:buNone/>
              <a:defRPr sz="7200">
                <a:solidFill>
                  <a:schemeClr val="dk1"/>
                </a:solidFill>
              </a:defRPr>
            </a:lvl1pPr>
            <a:lvl2pPr lvl="1" rtl="0" algn="ctr">
              <a:spcBef>
                <a:spcPts val="0"/>
              </a:spcBef>
              <a:spcAft>
                <a:spcPts val="0"/>
              </a:spcAft>
              <a:buClr>
                <a:schemeClr val="dk1"/>
              </a:buClr>
              <a:buSzPts val="7200"/>
              <a:buNone/>
              <a:defRPr sz="7200">
                <a:solidFill>
                  <a:schemeClr val="dk1"/>
                </a:solidFill>
              </a:defRPr>
            </a:lvl2pPr>
            <a:lvl3pPr lvl="2" rtl="0" algn="ctr">
              <a:spcBef>
                <a:spcPts val="0"/>
              </a:spcBef>
              <a:spcAft>
                <a:spcPts val="0"/>
              </a:spcAft>
              <a:buClr>
                <a:schemeClr val="dk1"/>
              </a:buClr>
              <a:buSzPts val="7200"/>
              <a:buNone/>
              <a:defRPr sz="7200">
                <a:solidFill>
                  <a:schemeClr val="dk1"/>
                </a:solidFill>
              </a:defRPr>
            </a:lvl3pPr>
            <a:lvl4pPr lvl="3" rtl="0" algn="ctr">
              <a:spcBef>
                <a:spcPts val="0"/>
              </a:spcBef>
              <a:spcAft>
                <a:spcPts val="0"/>
              </a:spcAft>
              <a:buClr>
                <a:schemeClr val="dk1"/>
              </a:buClr>
              <a:buSzPts val="7200"/>
              <a:buNone/>
              <a:defRPr sz="7200">
                <a:solidFill>
                  <a:schemeClr val="dk1"/>
                </a:solidFill>
              </a:defRPr>
            </a:lvl4pPr>
            <a:lvl5pPr lvl="4" rtl="0" algn="ctr">
              <a:spcBef>
                <a:spcPts val="0"/>
              </a:spcBef>
              <a:spcAft>
                <a:spcPts val="0"/>
              </a:spcAft>
              <a:buClr>
                <a:schemeClr val="dk1"/>
              </a:buClr>
              <a:buSzPts val="7200"/>
              <a:buNone/>
              <a:defRPr sz="7200">
                <a:solidFill>
                  <a:schemeClr val="dk1"/>
                </a:solidFill>
              </a:defRPr>
            </a:lvl5pPr>
            <a:lvl6pPr lvl="5" rtl="0" algn="ctr">
              <a:spcBef>
                <a:spcPts val="0"/>
              </a:spcBef>
              <a:spcAft>
                <a:spcPts val="0"/>
              </a:spcAft>
              <a:buClr>
                <a:schemeClr val="dk1"/>
              </a:buClr>
              <a:buSzPts val="7200"/>
              <a:buNone/>
              <a:defRPr sz="7200">
                <a:solidFill>
                  <a:schemeClr val="dk1"/>
                </a:solidFill>
              </a:defRPr>
            </a:lvl6pPr>
            <a:lvl7pPr lvl="6" rtl="0" algn="ctr">
              <a:spcBef>
                <a:spcPts val="0"/>
              </a:spcBef>
              <a:spcAft>
                <a:spcPts val="0"/>
              </a:spcAft>
              <a:buClr>
                <a:schemeClr val="dk1"/>
              </a:buClr>
              <a:buSzPts val="7200"/>
              <a:buNone/>
              <a:defRPr sz="7200">
                <a:solidFill>
                  <a:schemeClr val="dk1"/>
                </a:solidFill>
              </a:defRPr>
            </a:lvl7pPr>
            <a:lvl8pPr lvl="7" rtl="0" algn="ctr">
              <a:spcBef>
                <a:spcPts val="0"/>
              </a:spcBef>
              <a:spcAft>
                <a:spcPts val="0"/>
              </a:spcAft>
              <a:buClr>
                <a:schemeClr val="dk1"/>
              </a:buClr>
              <a:buSzPts val="7200"/>
              <a:buNone/>
              <a:defRPr sz="7200">
                <a:solidFill>
                  <a:schemeClr val="dk1"/>
                </a:solidFill>
              </a:defRPr>
            </a:lvl8pPr>
            <a:lvl9pPr lvl="8" rtl="0" algn="ctr">
              <a:spcBef>
                <a:spcPts val="0"/>
              </a:spcBef>
              <a:spcAft>
                <a:spcPts val="0"/>
              </a:spcAft>
              <a:buClr>
                <a:schemeClr val="dk1"/>
              </a:buClr>
              <a:buSzPts val="7200"/>
              <a:buNone/>
              <a:defRPr sz="7200">
                <a:solidFill>
                  <a:schemeClr val="dk1"/>
                </a:solidFill>
              </a:defRPr>
            </a:lvl9pPr>
          </a:lstStyle>
          <a:p/>
        </p:txBody>
      </p:sp>
      <p:sp>
        <p:nvSpPr>
          <p:cNvPr id="69" name="Google Shape;69;p5"/>
          <p:cNvSpPr/>
          <p:nvPr/>
        </p:nvSpPr>
        <p:spPr>
          <a:xfrm rot="5400000">
            <a:off x="-38850" y="4286412"/>
            <a:ext cx="1522500" cy="14895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0" name="Google Shape;70;p5"/>
          <p:cNvSpPr/>
          <p:nvPr/>
        </p:nvSpPr>
        <p:spPr>
          <a:xfrm rot="5400000">
            <a:off x="-22350" y="4675252"/>
            <a:ext cx="1493400" cy="149340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1" name="Google Shape;71;p5"/>
          <p:cNvSpPr/>
          <p:nvPr/>
        </p:nvSpPr>
        <p:spPr>
          <a:xfrm rot="5400000">
            <a:off x="2399228" y="4269896"/>
            <a:ext cx="2217600" cy="2217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2" name="Google Shape;72;p5"/>
          <p:cNvSpPr/>
          <p:nvPr/>
        </p:nvSpPr>
        <p:spPr>
          <a:xfrm rot="5400000">
            <a:off x="4628576" y="4612405"/>
            <a:ext cx="1493400" cy="14934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3" name="Google Shape;73;p5"/>
          <p:cNvSpPr/>
          <p:nvPr/>
        </p:nvSpPr>
        <p:spPr>
          <a:xfrm rot="5400000">
            <a:off x="5337150" y="30225"/>
            <a:ext cx="1509600" cy="122286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 name="Google Shape;74;p5"/>
          <p:cNvSpPr/>
          <p:nvPr/>
        </p:nvSpPr>
        <p:spPr>
          <a:xfrm rot="-5400000">
            <a:off x="5148401" y="4876246"/>
            <a:ext cx="983640" cy="2013539"/>
          </a:xfrm>
          <a:custGeom>
            <a:rect b="b" l="l" r="r" t="t"/>
            <a:pathLst>
              <a:path extrusionOk="0" h="1491510" w="728622">
                <a:moveTo>
                  <a:pt x="728622" y="0"/>
                </a:moveTo>
                <a:lnTo>
                  <a:pt x="728622" y="1491510"/>
                </a:lnTo>
                <a:lnTo>
                  <a:pt x="670324" y="1488566"/>
                </a:lnTo>
                <a:cubicBezTo>
                  <a:pt x="293813" y="1450329"/>
                  <a:pt x="0" y="1132354"/>
                  <a:pt x="0" y="745755"/>
                </a:cubicBezTo>
                <a:cubicBezTo>
                  <a:pt x="0" y="359157"/>
                  <a:pt x="293813" y="41181"/>
                  <a:pt x="670324" y="294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5" name="Google Shape;75;p5"/>
          <p:cNvSpPr/>
          <p:nvPr/>
        </p:nvSpPr>
        <p:spPr>
          <a:xfrm rot="10800000">
            <a:off x="3506990" y="5371012"/>
            <a:ext cx="1102800" cy="1102800"/>
          </a:xfrm>
          <a:prstGeom prst="pie">
            <a:avLst>
              <a:gd fmla="val 0" name="adj1"/>
              <a:gd fmla="val 16200000" name="adj2"/>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 name="Google Shape;76;p5"/>
          <p:cNvSpPr/>
          <p:nvPr/>
        </p:nvSpPr>
        <p:spPr>
          <a:xfrm rot="5400000">
            <a:off x="2413252" y="4226304"/>
            <a:ext cx="2171400" cy="2171400"/>
          </a:xfrm>
          <a:prstGeom prst="pie">
            <a:avLst>
              <a:gd fmla="val 0" name="adj1"/>
              <a:gd fmla="val 5401734" name="adj2"/>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 name="Google Shape;77;p5"/>
          <p:cNvSpPr/>
          <p:nvPr/>
        </p:nvSpPr>
        <p:spPr>
          <a:xfrm>
            <a:off x="1493390" y="5652677"/>
            <a:ext cx="983700" cy="983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8" name="Google Shape;78;p5"/>
          <p:cNvSpPr/>
          <p:nvPr/>
        </p:nvSpPr>
        <p:spPr>
          <a:xfrm>
            <a:off x="11232560" y="4948799"/>
            <a:ext cx="859800" cy="859800"/>
          </a:xfrm>
          <a:prstGeom prst="ellipse">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9" name="Google Shape;79;p5"/>
          <p:cNvSpPr txBox="1"/>
          <p:nvPr/>
        </p:nvSpPr>
        <p:spPr>
          <a:xfrm rot="5400000">
            <a:off x="-679350" y="3810875"/>
            <a:ext cx="1579800" cy="3735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solidFill>
                  <a:srgbClr val="000000"/>
                </a:solidFill>
                <a:latin typeface="Barlow Condensed"/>
                <a:ea typeface="Barlow Condensed"/>
                <a:cs typeface="Barlow Condensed"/>
                <a:sym typeface="Barlow Condensed"/>
              </a:rPr>
              <a:t>SLIDESMANIA.COM</a:t>
            </a:r>
            <a:endParaRPr sz="1200">
              <a:solidFill>
                <a:srgbClr val="000000"/>
              </a:solidFill>
              <a:latin typeface="Barlow Condensed"/>
              <a:ea typeface="Barlow Condensed"/>
              <a:cs typeface="Barlow Condensed"/>
              <a:sym typeface="Barlow Condense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body">
  <p:cSld name="CUSTOM_2">
    <p:spTree>
      <p:nvGrpSpPr>
        <p:cNvPr id="80" name="Shape 80"/>
        <p:cNvGrpSpPr/>
        <p:nvPr/>
      </p:nvGrpSpPr>
      <p:grpSpPr>
        <a:xfrm>
          <a:off x="0" y="0"/>
          <a:ext cx="0" cy="0"/>
          <a:chOff x="0" y="0"/>
          <a:chExt cx="0" cy="0"/>
        </a:xfrm>
      </p:grpSpPr>
      <p:sp>
        <p:nvSpPr>
          <p:cNvPr id="81" name="Google Shape;81;p6"/>
          <p:cNvSpPr txBox="1"/>
          <p:nvPr>
            <p:ph idx="1" type="body"/>
          </p:nvPr>
        </p:nvSpPr>
        <p:spPr>
          <a:xfrm>
            <a:off x="415600" y="1536639"/>
            <a:ext cx="8568600" cy="4555200"/>
          </a:xfrm>
          <a:prstGeom prst="rect">
            <a:avLst/>
          </a:prstGeom>
        </p:spPr>
        <p:txBody>
          <a:bodyPr anchorCtr="0" anchor="t" bIns="121900" lIns="121900" spcFirstLastPara="1" rIns="121900" wrap="square" tIns="121900">
            <a:noAutofit/>
          </a:bodyPr>
          <a:lstStyle>
            <a:lvl1pPr indent="-381000" lvl="0" marL="457200" rtl="0">
              <a:spcBef>
                <a:spcPts val="0"/>
              </a:spcBef>
              <a:spcAft>
                <a:spcPts val="0"/>
              </a:spcAft>
              <a:buSzPts val="24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82" name="Google Shape;82;p6"/>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lgn="r">
              <a:buNone/>
              <a:defRPr sz="1300">
                <a:solidFill>
                  <a:schemeClr val="dk2"/>
                </a:solidFill>
              </a:defRPr>
            </a:lvl1pPr>
            <a:lvl2pPr lvl="1" rtl="0" algn="r">
              <a:buNone/>
              <a:defRPr sz="1300">
                <a:solidFill>
                  <a:schemeClr val="dk2"/>
                </a:solidFill>
              </a:defRPr>
            </a:lvl2pPr>
            <a:lvl3pPr lvl="2" rtl="0" algn="r">
              <a:buNone/>
              <a:defRPr sz="1300">
                <a:solidFill>
                  <a:schemeClr val="dk2"/>
                </a:solidFill>
              </a:defRPr>
            </a:lvl3pPr>
            <a:lvl4pPr lvl="3" rtl="0" algn="r">
              <a:buNone/>
              <a:defRPr sz="1300">
                <a:solidFill>
                  <a:schemeClr val="dk2"/>
                </a:solidFill>
              </a:defRPr>
            </a:lvl4pPr>
            <a:lvl5pPr lvl="4" rtl="0" algn="r">
              <a:buNone/>
              <a:defRPr sz="1300">
                <a:solidFill>
                  <a:schemeClr val="dk2"/>
                </a:solidFill>
              </a:defRPr>
            </a:lvl5pPr>
            <a:lvl6pPr lvl="5" rtl="0" algn="r">
              <a:buNone/>
              <a:defRPr sz="1300">
                <a:solidFill>
                  <a:schemeClr val="dk2"/>
                </a:solidFill>
              </a:defRPr>
            </a:lvl6pPr>
            <a:lvl7pPr lvl="6" rtl="0" algn="r">
              <a:buNone/>
              <a:defRPr sz="1300">
                <a:solidFill>
                  <a:schemeClr val="dk2"/>
                </a:solidFill>
              </a:defRPr>
            </a:lvl7pPr>
            <a:lvl8pPr lvl="7" rtl="0" algn="r">
              <a:buNone/>
              <a:defRPr sz="1300">
                <a:solidFill>
                  <a:schemeClr val="dk2"/>
                </a:solidFill>
              </a:defRPr>
            </a:lvl8pPr>
            <a:lvl9pPr lvl="8" rtl="0"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83" name="Google Shape;83;p6"/>
          <p:cNvSpPr txBox="1"/>
          <p:nvPr>
            <p:ph type="title"/>
          </p:nvPr>
        </p:nvSpPr>
        <p:spPr>
          <a:xfrm>
            <a:off x="415600" y="593375"/>
            <a:ext cx="8568600" cy="7635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dk1"/>
              </a:buClr>
              <a:buSzPts val="4800"/>
              <a:buNone/>
              <a:defRPr sz="4800">
                <a:solidFill>
                  <a:schemeClr val="dk1"/>
                </a:solidFill>
              </a:defRPr>
            </a:lvl1pPr>
            <a:lvl2pPr lvl="1" rtl="0">
              <a:spcBef>
                <a:spcPts val="0"/>
              </a:spcBef>
              <a:spcAft>
                <a:spcPts val="0"/>
              </a:spcAft>
              <a:buClr>
                <a:schemeClr val="dk1"/>
              </a:buClr>
              <a:buSzPts val="4800"/>
              <a:buNone/>
              <a:defRPr sz="4800">
                <a:solidFill>
                  <a:schemeClr val="dk1"/>
                </a:solidFill>
              </a:defRPr>
            </a:lvl2pPr>
            <a:lvl3pPr lvl="2" rtl="0">
              <a:spcBef>
                <a:spcPts val="0"/>
              </a:spcBef>
              <a:spcAft>
                <a:spcPts val="0"/>
              </a:spcAft>
              <a:buClr>
                <a:schemeClr val="dk1"/>
              </a:buClr>
              <a:buSzPts val="4800"/>
              <a:buNone/>
              <a:defRPr sz="4800">
                <a:solidFill>
                  <a:schemeClr val="dk1"/>
                </a:solidFill>
              </a:defRPr>
            </a:lvl3pPr>
            <a:lvl4pPr lvl="3" rtl="0">
              <a:spcBef>
                <a:spcPts val="0"/>
              </a:spcBef>
              <a:spcAft>
                <a:spcPts val="0"/>
              </a:spcAft>
              <a:buClr>
                <a:schemeClr val="dk1"/>
              </a:buClr>
              <a:buSzPts val="4800"/>
              <a:buNone/>
              <a:defRPr sz="4800">
                <a:solidFill>
                  <a:schemeClr val="dk1"/>
                </a:solidFill>
              </a:defRPr>
            </a:lvl4pPr>
            <a:lvl5pPr lvl="4" rtl="0">
              <a:spcBef>
                <a:spcPts val="0"/>
              </a:spcBef>
              <a:spcAft>
                <a:spcPts val="0"/>
              </a:spcAft>
              <a:buClr>
                <a:schemeClr val="dk1"/>
              </a:buClr>
              <a:buSzPts val="4800"/>
              <a:buNone/>
              <a:defRPr sz="4800">
                <a:solidFill>
                  <a:schemeClr val="dk1"/>
                </a:solidFill>
              </a:defRPr>
            </a:lvl5pPr>
            <a:lvl6pPr lvl="5" rtl="0">
              <a:spcBef>
                <a:spcPts val="0"/>
              </a:spcBef>
              <a:spcAft>
                <a:spcPts val="0"/>
              </a:spcAft>
              <a:buClr>
                <a:schemeClr val="dk1"/>
              </a:buClr>
              <a:buSzPts val="4800"/>
              <a:buNone/>
              <a:defRPr sz="4800">
                <a:solidFill>
                  <a:schemeClr val="dk1"/>
                </a:solidFill>
              </a:defRPr>
            </a:lvl6pPr>
            <a:lvl7pPr lvl="6" rtl="0">
              <a:spcBef>
                <a:spcPts val="0"/>
              </a:spcBef>
              <a:spcAft>
                <a:spcPts val="0"/>
              </a:spcAft>
              <a:buClr>
                <a:schemeClr val="dk1"/>
              </a:buClr>
              <a:buSzPts val="4800"/>
              <a:buNone/>
              <a:defRPr sz="4800">
                <a:solidFill>
                  <a:schemeClr val="dk1"/>
                </a:solidFill>
              </a:defRPr>
            </a:lvl7pPr>
            <a:lvl8pPr lvl="7" rtl="0">
              <a:spcBef>
                <a:spcPts val="0"/>
              </a:spcBef>
              <a:spcAft>
                <a:spcPts val="0"/>
              </a:spcAft>
              <a:buClr>
                <a:schemeClr val="dk1"/>
              </a:buClr>
              <a:buSzPts val="4800"/>
              <a:buNone/>
              <a:defRPr sz="4800">
                <a:solidFill>
                  <a:schemeClr val="dk1"/>
                </a:solidFill>
              </a:defRPr>
            </a:lvl8pPr>
            <a:lvl9pPr lvl="8" rtl="0">
              <a:spcBef>
                <a:spcPts val="0"/>
              </a:spcBef>
              <a:spcAft>
                <a:spcPts val="0"/>
              </a:spcAft>
              <a:buClr>
                <a:schemeClr val="dk1"/>
              </a:buClr>
              <a:buSzPts val="4800"/>
              <a:buNone/>
              <a:defRPr sz="4800">
                <a:solidFill>
                  <a:schemeClr val="dk1"/>
                </a:solidFill>
              </a:defRPr>
            </a:lvl9pPr>
          </a:lstStyle>
          <a:p/>
        </p:txBody>
      </p:sp>
      <p:sp>
        <p:nvSpPr>
          <p:cNvPr id="84" name="Google Shape;84;p6"/>
          <p:cNvSpPr/>
          <p:nvPr/>
        </p:nvSpPr>
        <p:spPr>
          <a:xfrm>
            <a:off x="9445770" y="-10925"/>
            <a:ext cx="2746200" cy="68580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6"/>
          <p:cNvSpPr/>
          <p:nvPr/>
        </p:nvSpPr>
        <p:spPr>
          <a:xfrm rot="5400000">
            <a:off x="10844912" y="5501505"/>
            <a:ext cx="1351800" cy="1351800"/>
          </a:xfrm>
          <a:prstGeom prst="teardrop">
            <a:avLst>
              <a:gd fmla="val 100000" name="adj"/>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6" name="Google Shape;86;p6"/>
          <p:cNvSpPr/>
          <p:nvPr/>
        </p:nvSpPr>
        <p:spPr>
          <a:xfrm>
            <a:off x="9445658" y="2804473"/>
            <a:ext cx="2746200" cy="2677200"/>
          </a:xfrm>
          <a:prstGeom prst="round1Rect">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7" name="Google Shape;87;p6"/>
          <p:cNvSpPr/>
          <p:nvPr/>
        </p:nvSpPr>
        <p:spPr>
          <a:xfrm flipH="1" rot="5400000">
            <a:off x="9456937" y="5475687"/>
            <a:ext cx="1371000" cy="1384200"/>
          </a:xfrm>
          <a:prstGeom prst="round1Rect">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8" name="Google Shape;88;p6"/>
          <p:cNvSpPr/>
          <p:nvPr/>
        </p:nvSpPr>
        <p:spPr>
          <a:xfrm>
            <a:off x="11170590" y="1625277"/>
            <a:ext cx="983700" cy="983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Your main point">
  <p:cSld name="CUSTOM_6">
    <p:spTree>
      <p:nvGrpSpPr>
        <p:cNvPr id="89" name="Shape 89"/>
        <p:cNvGrpSpPr/>
        <p:nvPr/>
      </p:nvGrpSpPr>
      <p:grpSpPr>
        <a:xfrm>
          <a:off x="0" y="0"/>
          <a:ext cx="0" cy="0"/>
          <a:chOff x="0" y="0"/>
          <a:chExt cx="0" cy="0"/>
        </a:xfrm>
      </p:grpSpPr>
      <p:sp>
        <p:nvSpPr>
          <p:cNvPr id="90" name="Google Shape;90;p7"/>
          <p:cNvSpPr txBox="1"/>
          <p:nvPr>
            <p:ph type="title"/>
          </p:nvPr>
        </p:nvSpPr>
        <p:spPr>
          <a:xfrm>
            <a:off x="653675" y="2286925"/>
            <a:ext cx="8490300" cy="3767700"/>
          </a:xfrm>
          <a:prstGeom prst="rect">
            <a:avLst/>
          </a:prstGeom>
        </p:spPr>
        <p:txBody>
          <a:bodyPr anchorCtr="0" anchor="ctr" bIns="121900" lIns="121900" spcFirstLastPara="1" rIns="121900" wrap="square" tIns="121900">
            <a:noAutofit/>
          </a:bodyPr>
          <a:lstStyle>
            <a:lvl1pPr lvl="0" rtl="0">
              <a:spcBef>
                <a:spcPts val="0"/>
              </a:spcBef>
              <a:spcAft>
                <a:spcPts val="0"/>
              </a:spcAft>
              <a:buSzPts val="6400"/>
              <a:buNone/>
              <a:defRPr sz="6400"/>
            </a:lvl1pPr>
            <a:lvl2pPr lvl="1" rtl="0">
              <a:spcBef>
                <a:spcPts val="0"/>
              </a:spcBef>
              <a:spcAft>
                <a:spcPts val="0"/>
              </a:spcAft>
              <a:buSzPts val="6400"/>
              <a:buNone/>
              <a:defRPr sz="6400"/>
            </a:lvl2pPr>
            <a:lvl3pPr lvl="2" rtl="0">
              <a:spcBef>
                <a:spcPts val="0"/>
              </a:spcBef>
              <a:spcAft>
                <a:spcPts val="0"/>
              </a:spcAft>
              <a:buSzPts val="6400"/>
              <a:buNone/>
              <a:defRPr sz="6400"/>
            </a:lvl3pPr>
            <a:lvl4pPr lvl="3" rtl="0">
              <a:spcBef>
                <a:spcPts val="0"/>
              </a:spcBef>
              <a:spcAft>
                <a:spcPts val="0"/>
              </a:spcAft>
              <a:buSzPts val="6400"/>
              <a:buNone/>
              <a:defRPr sz="6400"/>
            </a:lvl4pPr>
            <a:lvl5pPr lvl="4" rtl="0">
              <a:spcBef>
                <a:spcPts val="0"/>
              </a:spcBef>
              <a:spcAft>
                <a:spcPts val="0"/>
              </a:spcAft>
              <a:buSzPts val="6400"/>
              <a:buNone/>
              <a:defRPr sz="6400"/>
            </a:lvl5pPr>
            <a:lvl6pPr lvl="5" rtl="0">
              <a:spcBef>
                <a:spcPts val="0"/>
              </a:spcBef>
              <a:spcAft>
                <a:spcPts val="0"/>
              </a:spcAft>
              <a:buSzPts val="6400"/>
              <a:buNone/>
              <a:defRPr sz="6400"/>
            </a:lvl6pPr>
            <a:lvl7pPr lvl="6" rtl="0">
              <a:spcBef>
                <a:spcPts val="0"/>
              </a:spcBef>
              <a:spcAft>
                <a:spcPts val="0"/>
              </a:spcAft>
              <a:buSzPts val="6400"/>
              <a:buNone/>
              <a:defRPr sz="6400"/>
            </a:lvl7pPr>
            <a:lvl8pPr lvl="7" rtl="0">
              <a:spcBef>
                <a:spcPts val="0"/>
              </a:spcBef>
              <a:spcAft>
                <a:spcPts val="0"/>
              </a:spcAft>
              <a:buSzPts val="6400"/>
              <a:buNone/>
              <a:defRPr sz="6400"/>
            </a:lvl8pPr>
            <a:lvl9pPr lvl="8" rtl="0">
              <a:spcBef>
                <a:spcPts val="0"/>
              </a:spcBef>
              <a:spcAft>
                <a:spcPts val="0"/>
              </a:spcAft>
              <a:buSzPts val="6400"/>
              <a:buNone/>
              <a:defRPr sz="6400"/>
            </a:lvl9pPr>
          </a:lstStyle>
          <a:p/>
        </p:txBody>
      </p:sp>
      <p:sp>
        <p:nvSpPr>
          <p:cNvPr id="91" name="Google Shape;91;p7"/>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lgn="r">
              <a:buNone/>
              <a:defRPr sz="1300">
                <a:solidFill>
                  <a:schemeClr val="dk2"/>
                </a:solidFill>
              </a:defRPr>
            </a:lvl1pPr>
            <a:lvl2pPr lvl="1" rtl="0" algn="r">
              <a:buNone/>
              <a:defRPr sz="1300">
                <a:solidFill>
                  <a:schemeClr val="dk2"/>
                </a:solidFill>
              </a:defRPr>
            </a:lvl2pPr>
            <a:lvl3pPr lvl="2" rtl="0" algn="r">
              <a:buNone/>
              <a:defRPr sz="1300">
                <a:solidFill>
                  <a:schemeClr val="dk2"/>
                </a:solidFill>
              </a:defRPr>
            </a:lvl3pPr>
            <a:lvl4pPr lvl="3" rtl="0" algn="r">
              <a:buNone/>
              <a:defRPr sz="1300">
                <a:solidFill>
                  <a:schemeClr val="dk2"/>
                </a:solidFill>
              </a:defRPr>
            </a:lvl4pPr>
            <a:lvl5pPr lvl="4" rtl="0" algn="r">
              <a:buNone/>
              <a:defRPr sz="1300">
                <a:solidFill>
                  <a:schemeClr val="dk2"/>
                </a:solidFill>
              </a:defRPr>
            </a:lvl5pPr>
            <a:lvl6pPr lvl="5" rtl="0" algn="r">
              <a:buNone/>
              <a:defRPr sz="1300">
                <a:solidFill>
                  <a:schemeClr val="dk2"/>
                </a:solidFill>
              </a:defRPr>
            </a:lvl6pPr>
            <a:lvl7pPr lvl="6" rtl="0" algn="r">
              <a:buNone/>
              <a:defRPr sz="1300">
                <a:solidFill>
                  <a:schemeClr val="dk2"/>
                </a:solidFill>
              </a:defRPr>
            </a:lvl7pPr>
            <a:lvl8pPr lvl="7" rtl="0" algn="r">
              <a:buNone/>
              <a:defRPr sz="1300">
                <a:solidFill>
                  <a:schemeClr val="dk2"/>
                </a:solidFill>
              </a:defRPr>
            </a:lvl8pPr>
            <a:lvl9pPr lvl="8" rtl="0"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2" name="Google Shape;92;p7"/>
          <p:cNvSpPr txBox="1"/>
          <p:nvPr>
            <p:ph idx="2" type="sldNum"/>
          </p:nvPr>
        </p:nvSpPr>
        <p:spPr>
          <a:xfrm rot="10800000">
            <a:off x="159640" y="157007"/>
            <a:ext cx="731700" cy="524700"/>
          </a:xfrm>
          <a:prstGeom prst="rect">
            <a:avLst/>
          </a:prstGeom>
        </p:spPr>
        <p:txBody>
          <a:bodyPr anchorCtr="0" anchor="ctr" bIns="121900" lIns="121900" spcFirstLastPara="1" rIns="121900" wrap="square" tIns="121900">
            <a:noAutofit/>
          </a:bodyPr>
          <a:lstStyle>
            <a:lvl1pPr lvl="0" rtl="0" algn="r">
              <a:buNone/>
              <a:defRPr sz="1300">
                <a:solidFill>
                  <a:schemeClr val="dk2"/>
                </a:solidFill>
              </a:defRPr>
            </a:lvl1pPr>
            <a:lvl2pPr lvl="1" rtl="0" algn="r">
              <a:buNone/>
              <a:defRPr sz="1300">
                <a:solidFill>
                  <a:schemeClr val="dk2"/>
                </a:solidFill>
              </a:defRPr>
            </a:lvl2pPr>
            <a:lvl3pPr lvl="2" rtl="0" algn="r">
              <a:buNone/>
              <a:defRPr sz="1300">
                <a:solidFill>
                  <a:schemeClr val="dk2"/>
                </a:solidFill>
              </a:defRPr>
            </a:lvl3pPr>
            <a:lvl4pPr lvl="3" rtl="0" algn="r">
              <a:buNone/>
              <a:defRPr sz="1300">
                <a:solidFill>
                  <a:schemeClr val="dk2"/>
                </a:solidFill>
              </a:defRPr>
            </a:lvl4pPr>
            <a:lvl5pPr lvl="4" rtl="0" algn="r">
              <a:buNone/>
              <a:defRPr sz="1300">
                <a:solidFill>
                  <a:schemeClr val="dk2"/>
                </a:solidFill>
              </a:defRPr>
            </a:lvl5pPr>
            <a:lvl6pPr lvl="5" rtl="0" algn="r">
              <a:buNone/>
              <a:defRPr sz="1300">
                <a:solidFill>
                  <a:schemeClr val="dk2"/>
                </a:solidFill>
              </a:defRPr>
            </a:lvl6pPr>
            <a:lvl7pPr lvl="6" rtl="0" algn="r">
              <a:buNone/>
              <a:defRPr sz="1300">
                <a:solidFill>
                  <a:schemeClr val="dk2"/>
                </a:solidFill>
              </a:defRPr>
            </a:lvl7pPr>
            <a:lvl8pPr lvl="7" rtl="0" algn="r">
              <a:buNone/>
              <a:defRPr sz="1300">
                <a:solidFill>
                  <a:schemeClr val="dk2"/>
                </a:solidFill>
              </a:defRPr>
            </a:lvl8pPr>
            <a:lvl9pPr lvl="8" rtl="0"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3" name="Google Shape;93;p7"/>
          <p:cNvSpPr/>
          <p:nvPr/>
        </p:nvSpPr>
        <p:spPr>
          <a:xfrm rot="-5400000">
            <a:off x="10704300" y="1123417"/>
            <a:ext cx="1522500" cy="14895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94" name="Google Shape;94;p7"/>
          <p:cNvSpPr/>
          <p:nvPr/>
        </p:nvSpPr>
        <p:spPr>
          <a:xfrm rot="-5400000">
            <a:off x="10716900" y="730677"/>
            <a:ext cx="1493400" cy="149340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95" name="Google Shape;95;p7"/>
          <p:cNvSpPr/>
          <p:nvPr/>
        </p:nvSpPr>
        <p:spPr>
          <a:xfrm rot="-5400000">
            <a:off x="7571122" y="411833"/>
            <a:ext cx="2217600" cy="2217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96" name="Google Shape;96;p7"/>
          <p:cNvSpPr/>
          <p:nvPr/>
        </p:nvSpPr>
        <p:spPr>
          <a:xfrm rot="-5400000">
            <a:off x="6065974" y="793524"/>
            <a:ext cx="1493400" cy="14934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97" name="Google Shape;97;p7"/>
          <p:cNvSpPr/>
          <p:nvPr/>
        </p:nvSpPr>
        <p:spPr>
          <a:xfrm rot="-5400000">
            <a:off x="5341200" y="-5359496"/>
            <a:ext cx="1509600" cy="122286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 name="Google Shape;98;p7"/>
          <p:cNvSpPr/>
          <p:nvPr/>
        </p:nvSpPr>
        <p:spPr>
          <a:xfrm rot="5400000">
            <a:off x="6055909" y="9545"/>
            <a:ext cx="983640" cy="2013538"/>
          </a:xfrm>
          <a:custGeom>
            <a:rect b="b" l="l" r="r" t="t"/>
            <a:pathLst>
              <a:path extrusionOk="0" h="1491510" w="728622">
                <a:moveTo>
                  <a:pt x="728622" y="0"/>
                </a:moveTo>
                <a:lnTo>
                  <a:pt x="728622" y="1491510"/>
                </a:lnTo>
                <a:lnTo>
                  <a:pt x="670324" y="1488566"/>
                </a:lnTo>
                <a:cubicBezTo>
                  <a:pt x="293813" y="1450329"/>
                  <a:pt x="0" y="1132354"/>
                  <a:pt x="0" y="745755"/>
                </a:cubicBezTo>
                <a:cubicBezTo>
                  <a:pt x="0" y="359157"/>
                  <a:pt x="293813" y="41181"/>
                  <a:pt x="670324" y="294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99" name="Google Shape;99;p7"/>
          <p:cNvSpPr/>
          <p:nvPr/>
        </p:nvSpPr>
        <p:spPr>
          <a:xfrm>
            <a:off x="7578160" y="425517"/>
            <a:ext cx="1102800" cy="1102800"/>
          </a:xfrm>
          <a:prstGeom prst="pie">
            <a:avLst>
              <a:gd fmla="val 0" name="adj1"/>
              <a:gd fmla="val 16200000" name="adj2"/>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 name="Google Shape;100;p7"/>
          <p:cNvSpPr/>
          <p:nvPr/>
        </p:nvSpPr>
        <p:spPr>
          <a:xfrm rot="-5400000">
            <a:off x="7603298" y="501625"/>
            <a:ext cx="2171400" cy="2171400"/>
          </a:xfrm>
          <a:prstGeom prst="pie">
            <a:avLst>
              <a:gd fmla="val 0" name="adj1"/>
              <a:gd fmla="val 5401734" name="adj2"/>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 name="Google Shape;101;p7"/>
          <p:cNvSpPr/>
          <p:nvPr/>
        </p:nvSpPr>
        <p:spPr>
          <a:xfrm rot="10800000">
            <a:off x="9710860" y="262953"/>
            <a:ext cx="983700" cy="983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02" name="Google Shape;102;p7"/>
          <p:cNvSpPr/>
          <p:nvPr/>
        </p:nvSpPr>
        <p:spPr>
          <a:xfrm rot="10800000">
            <a:off x="95590" y="1090730"/>
            <a:ext cx="859800" cy="859800"/>
          </a:xfrm>
          <a:prstGeom prst="ellipse">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Title">
  <p:cSld name="CUSTOM_12">
    <p:spTree>
      <p:nvGrpSpPr>
        <p:cNvPr id="103" name="Shape 103"/>
        <p:cNvGrpSpPr/>
        <p:nvPr/>
      </p:nvGrpSpPr>
      <p:grpSpPr>
        <a:xfrm>
          <a:off x="0" y="0"/>
          <a:ext cx="0" cy="0"/>
          <a:chOff x="0" y="0"/>
          <a:chExt cx="0" cy="0"/>
        </a:xfrm>
      </p:grpSpPr>
      <p:sp>
        <p:nvSpPr>
          <p:cNvPr id="104" name="Google Shape;104;p8"/>
          <p:cNvSpPr/>
          <p:nvPr/>
        </p:nvSpPr>
        <p:spPr>
          <a:xfrm>
            <a:off x="8154187" y="61275"/>
            <a:ext cx="2625000" cy="2738400"/>
          </a:xfrm>
          <a:prstGeom prst="round2SameRect">
            <a:avLst>
              <a:gd fmla="val 50000" name="adj1"/>
              <a:gd fmla="val 0" name="adj2"/>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05" name="Google Shape;105;p8"/>
          <p:cNvSpPr/>
          <p:nvPr/>
        </p:nvSpPr>
        <p:spPr>
          <a:xfrm rot="10800000">
            <a:off x="10779600" y="1497393"/>
            <a:ext cx="1412400" cy="1360500"/>
          </a:xfrm>
          <a:prstGeom prst="round2SameRect">
            <a:avLst>
              <a:gd fmla="val 50000" name="adj1"/>
              <a:gd fmla="val 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06" name="Google Shape;106;p8"/>
          <p:cNvSpPr/>
          <p:nvPr/>
        </p:nvSpPr>
        <p:spPr>
          <a:xfrm>
            <a:off x="10784263" y="-18852"/>
            <a:ext cx="1452938" cy="1517048"/>
          </a:xfrm>
          <a:custGeom>
            <a:rect b="b" l="l" r="r" t="t"/>
            <a:pathLst>
              <a:path extrusionOk="0" h="1046240" w="1050950">
                <a:moveTo>
                  <a:pt x="530187" y="0"/>
                </a:moveTo>
                <a:lnTo>
                  <a:pt x="1040091" y="7719"/>
                </a:lnTo>
                <a:lnTo>
                  <a:pt x="1050950" y="520763"/>
                </a:lnTo>
                <a:cubicBezTo>
                  <a:pt x="1050950" y="808372"/>
                  <a:pt x="817796" y="1041526"/>
                  <a:pt x="530187" y="1041526"/>
                </a:cubicBezTo>
                <a:lnTo>
                  <a:pt x="0" y="1046240"/>
                </a:lnTo>
                <a:lnTo>
                  <a:pt x="0" y="527765"/>
                </a:lnTo>
                <a:cubicBezTo>
                  <a:pt x="13286" y="209382"/>
                  <a:pt x="225546" y="20510"/>
                  <a:pt x="53018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AF7F0"/>
              </a:solidFill>
              <a:latin typeface="Arial"/>
              <a:ea typeface="Arial"/>
              <a:cs typeface="Arial"/>
              <a:sym typeface="Arial"/>
            </a:endParaRPr>
          </a:p>
        </p:txBody>
      </p:sp>
      <p:sp>
        <p:nvSpPr>
          <p:cNvPr id="107" name="Google Shape;107;p8"/>
          <p:cNvSpPr/>
          <p:nvPr/>
        </p:nvSpPr>
        <p:spPr>
          <a:xfrm flipH="1">
            <a:off x="2" y="-12"/>
            <a:ext cx="5136000" cy="68580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8"/>
          <p:cNvSpPr/>
          <p:nvPr/>
        </p:nvSpPr>
        <p:spPr>
          <a:xfrm flipH="1" rot="10800000">
            <a:off x="40527" y="1516255"/>
            <a:ext cx="1412400" cy="1360500"/>
          </a:xfrm>
          <a:prstGeom prst="round2SameRect">
            <a:avLst>
              <a:gd fmla="val 50000" name="adj1"/>
              <a:gd fmla="val 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09" name="Google Shape;109;p8"/>
          <p:cNvSpPr/>
          <p:nvPr/>
        </p:nvSpPr>
        <p:spPr>
          <a:xfrm flipH="1">
            <a:off x="-12" y="10"/>
            <a:ext cx="1452938" cy="1517048"/>
          </a:xfrm>
          <a:custGeom>
            <a:rect b="b" l="l" r="r" t="t"/>
            <a:pathLst>
              <a:path extrusionOk="0" h="1046240" w="1050950">
                <a:moveTo>
                  <a:pt x="530187" y="0"/>
                </a:moveTo>
                <a:lnTo>
                  <a:pt x="1040091" y="7719"/>
                </a:lnTo>
                <a:lnTo>
                  <a:pt x="1050950" y="520763"/>
                </a:lnTo>
                <a:cubicBezTo>
                  <a:pt x="1050950" y="808372"/>
                  <a:pt x="817796" y="1041526"/>
                  <a:pt x="530187" y="1041526"/>
                </a:cubicBezTo>
                <a:lnTo>
                  <a:pt x="0" y="1046240"/>
                </a:lnTo>
                <a:lnTo>
                  <a:pt x="0" y="527765"/>
                </a:lnTo>
                <a:cubicBezTo>
                  <a:pt x="13286" y="209382"/>
                  <a:pt x="225546" y="20510"/>
                  <a:pt x="53018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AF7F0"/>
              </a:solidFill>
              <a:latin typeface="Arial"/>
              <a:ea typeface="Arial"/>
              <a:cs typeface="Arial"/>
              <a:sym typeface="Arial"/>
            </a:endParaRPr>
          </a:p>
        </p:txBody>
      </p:sp>
      <p:sp>
        <p:nvSpPr>
          <p:cNvPr id="110" name="Google Shape;110;p8"/>
          <p:cNvSpPr/>
          <p:nvPr/>
        </p:nvSpPr>
        <p:spPr>
          <a:xfrm>
            <a:off x="-6" y="4295589"/>
            <a:ext cx="2562300" cy="25623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11" name="Google Shape;111;p8"/>
          <p:cNvSpPr/>
          <p:nvPr/>
        </p:nvSpPr>
        <p:spPr>
          <a:xfrm>
            <a:off x="4686740" y="262702"/>
            <a:ext cx="983700" cy="983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12" name="Google Shape;112;p8"/>
          <p:cNvSpPr/>
          <p:nvPr/>
        </p:nvSpPr>
        <p:spPr>
          <a:xfrm>
            <a:off x="3923460" y="1095849"/>
            <a:ext cx="859800" cy="859800"/>
          </a:xfrm>
          <a:prstGeom prst="ellipse">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13" name="Google Shape;113;p8"/>
          <p:cNvSpPr/>
          <p:nvPr/>
        </p:nvSpPr>
        <p:spPr>
          <a:xfrm rot="-5400000">
            <a:off x="1452912" y="1520605"/>
            <a:ext cx="1351800" cy="1351800"/>
          </a:xfrm>
          <a:prstGeom prst="teardrop">
            <a:avLst>
              <a:gd fmla="val 100000" name="adj"/>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14" name="Google Shape;114;p8"/>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lgn="r">
              <a:buNone/>
              <a:defRPr sz="1300">
                <a:solidFill>
                  <a:schemeClr val="dk2"/>
                </a:solidFill>
              </a:defRPr>
            </a:lvl1pPr>
            <a:lvl2pPr lvl="1" rtl="0" algn="r">
              <a:buNone/>
              <a:defRPr sz="1300">
                <a:solidFill>
                  <a:schemeClr val="dk2"/>
                </a:solidFill>
              </a:defRPr>
            </a:lvl2pPr>
            <a:lvl3pPr lvl="2" rtl="0" algn="r">
              <a:buNone/>
              <a:defRPr sz="1300">
                <a:solidFill>
                  <a:schemeClr val="dk2"/>
                </a:solidFill>
              </a:defRPr>
            </a:lvl3pPr>
            <a:lvl4pPr lvl="3" rtl="0" algn="r">
              <a:buNone/>
              <a:defRPr sz="1300">
                <a:solidFill>
                  <a:schemeClr val="dk2"/>
                </a:solidFill>
              </a:defRPr>
            </a:lvl4pPr>
            <a:lvl5pPr lvl="4" rtl="0" algn="r">
              <a:buNone/>
              <a:defRPr sz="1300">
                <a:solidFill>
                  <a:schemeClr val="dk2"/>
                </a:solidFill>
              </a:defRPr>
            </a:lvl5pPr>
            <a:lvl6pPr lvl="5" rtl="0" algn="r">
              <a:buNone/>
              <a:defRPr sz="1300">
                <a:solidFill>
                  <a:schemeClr val="dk2"/>
                </a:solidFill>
              </a:defRPr>
            </a:lvl6pPr>
            <a:lvl7pPr lvl="6" rtl="0" algn="r">
              <a:buNone/>
              <a:defRPr sz="1300">
                <a:solidFill>
                  <a:schemeClr val="dk2"/>
                </a:solidFill>
              </a:defRPr>
            </a:lvl7pPr>
            <a:lvl8pPr lvl="7" rtl="0" algn="r">
              <a:buNone/>
              <a:defRPr sz="1300">
                <a:solidFill>
                  <a:schemeClr val="dk2"/>
                </a:solidFill>
              </a:defRPr>
            </a:lvl8pPr>
            <a:lvl9pPr lvl="8" rtl="0"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115" name="Google Shape;115;p8"/>
          <p:cNvSpPr/>
          <p:nvPr/>
        </p:nvSpPr>
        <p:spPr>
          <a:xfrm>
            <a:off x="1452925" y="2636800"/>
            <a:ext cx="3734400" cy="4221300"/>
          </a:xfrm>
          <a:prstGeom prst="round2SameRect">
            <a:avLst>
              <a:gd fmla="val 50000" name="adj1"/>
              <a:gd fmla="val 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16" name="Google Shape;116;p8"/>
          <p:cNvSpPr txBox="1"/>
          <p:nvPr>
            <p:ph type="title"/>
          </p:nvPr>
        </p:nvSpPr>
        <p:spPr>
          <a:xfrm>
            <a:off x="415604" y="1123500"/>
            <a:ext cx="11361000" cy="4736100"/>
          </a:xfrm>
          <a:prstGeom prst="rect">
            <a:avLst/>
          </a:prstGeom>
        </p:spPr>
        <p:txBody>
          <a:bodyPr anchorCtr="0" anchor="ctr" bIns="121900" lIns="121900" spcFirstLastPara="1" rIns="121900" wrap="square" tIns="121900">
            <a:noAutofit/>
          </a:bodyPr>
          <a:lstStyle>
            <a:lvl1pPr lvl="0" rtl="0" algn="ctr">
              <a:spcBef>
                <a:spcPts val="0"/>
              </a:spcBef>
              <a:spcAft>
                <a:spcPts val="0"/>
              </a:spcAft>
              <a:buNone/>
              <a:defRPr sz="12800"/>
            </a:lvl1pPr>
            <a:lvl2pPr lvl="1" rtl="0" algn="ctr">
              <a:spcBef>
                <a:spcPts val="0"/>
              </a:spcBef>
              <a:spcAft>
                <a:spcPts val="0"/>
              </a:spcAft>
              <a:buNone/>
              <a:defRPr sz="12800"/>
            </a:lvl2pPr>
            <a:lvl3pPr lvl="2" rtl="0" algn="ctr">
              <a:spcBef>
                <a:spcPts val="0"/>
              </a:spcBef>
              <a:spcAft>
                <a:spcPts val="0"/>
              </a:spcAft>
              <a:buNone/>
              <a:defRPr sz="12800"/>
            </a:lvl3pPr>
            <a:lvl4pPr lvl="3" rtl="0" algn="ctr">
              <a:spcBef>
                <a:spcPts val="0"/>
              </a:spcBef>
              <a:spcAft>
                <a:spcPts val="0"/>
              </a:spcAft>
              <a:buNone/>
              <a:defRPr sz="12800"/>
            </a:lvl4pPr>
            <a:lvl5pPr lvl="4" rtl="0" algn="ctr">
              <a:spcBef>
                <a:spcPts val="0"/>
              </a:spcBef>
              <a:spcAft>
                <a:spcPts val="0"/>
              </a:spcAft>
              <a:buNone/>
              <a:defRPr sz="12800"/>
            </a:lvl5pPr>
            <a:lvl6pPr lvl="5" rtl="0" algn="ctr">
              <a:spcBef>
                <a:spcPts val="0"/>
              </a:spcBef>
              <a:spcAft>
                <a:spcPts val="0"/>
              </a:spcAft>
              <a:buNone/>
              <a:defRPr sz="12800"/>
            </a:lvl6pPr>
            <a:lvl7pPr lvl="6" rtl="0" algn="ctr">
              <a:spcBef>
                <a:spcPts val="0"/>
              </a:spcBef>
              <a:spcAft>
                <a:spcPts val="0"/>
              </a:spcAft>
              <a:buNone/>
              <a:defRPr sz="12800"/>
            </a:lvl7pPr>
            <a:lvl8pPr lvl="7" rtl="0" algn="ctr">
              <a:spcBef>
                <a:spcPts val="0"/>
              </a:spcBef>
              <a:spcAft>
                <a:spcPts val="0"/>
              </a:spcAft>
              <a:buNone/>
              <a:defRPr sz="12800"/>
            </a:lvl8pPr>
            <a:lvl9pPr lvl="8" rtl="0" algn="ctr">
              <a:spcBef>
                <a:spcPts val="0"/>
              </a:spcBef>
              <a:spcAft>
                <a:spcPts val="0"/>
              </a:spcAft>
              <a:buNone/>
              <a:defRPr sz="12800"/>
            </a:lvl9pPr>
          </a:lstStyle>
          <a:p/>
        </p:txBody>
      </p:sp>
      <p:sp>
        <p:nvSpPr>
          <p:cNvPr id="117" name="Google Shape;117;p8"/>
          <p:cNvSpPr txBox="1"/>
          <p:nvPr/>
        </p:nvSpPr>
        <p:spPr>
          <a:xfrm flipH="1" rot="-5400000">
            <a:off x="11207850" y="6249275"/>
            <a:ext cx="1579800" cy="3735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solidFill>
                  <a:srgbClr val="000000"/>
                </a:solidFill>
                <a:latin typeface="Barlow Condensed"/>
                <a:ea typeface="Barlow Condensed"/>
                <a:cs typeface="Barlow Condensed"/>
                <a:sym typeface="Barlow Condensed"/>
              </a:rPr>
              <a:t>SLIDESMANIA.COM</a:t>
            </a:r>
            <a:endParaRPr sz="1200">
              <a:solidFill>
                <a:srgbClr val="000000"/>
              </a:solidFill>
              <a:latin typeface="Barlow Condensed"/>
              <a:ea typeface="Barlow Condensed"/>
              <a:cs typeface="Barlow Condensed"/>
              <a:sym typeface="Barlow Condense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2 columns">
  <p:cSld name="CUSTOM_3">
    <p:spTree>
      <p:nvGrpSpPr>
        <p:cNvPr id="118" name="Shape 118"/>
        <p:cNvGrpSpPr/>
        <p:nvPr/>
      </p:nvGrpSpPr>
      <p:grpSpPr>
        <a:xfrm>
          <a:off x="0" y="0"/>
          <a:ext cx="0" cy="0"/>
          <a:chOff x="0" y="0"/>
          <a:chExt cx="0" cy="0"/>
        </a:xfrm>
      </p:grpSpPr>
      <p:sp>
        <p:nvSpPr>
          <p:cNvPr id="119" name="Google Shape;119;p9"/>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lgn="r">
              <a:buNone/>
              <a:defRPr sz="1300">
                <a:solidFill>
                  <a:schemeClr val="dk2"/>
                </a:solidFill>
              </a:defRPr>
            </a:lvl1pPr>
            <a:lvl2pPr lvl="1" rtl="0" algn="r">
              <a:buNone/>
              <a:defRPr sz="1300">
                <a:solidFill>
                  <a:schemeClr val="dk2"/>
                </a:solidFill>
              </a:defRPr>
            </a:lvl2pPr>
            <a:lvl3pPr lvl="2" rtl="0" algn="r">
              <a:buNone/>
              <a:defRPr sz="1300">
                <a:solidFill>
                  <a:schemeClr val="dk2"/>
                </a:solidFill>
              </a:defRPr>
            </a:lvl3pPr>
            <a:lvl4pPr lvl="3" rtl="0" algn="r">
              <a:buNone/>
              <a:defRPr sz="1300">
                <a:solidFill>
                  <a:schemeClr val="dk2"/>
                </a:solidFill>
              </a:defRPr>
            </a:lvl4pPr>
            <a:lvl5pPr lvl="4" rtl="0" algn="r">
              <a:buNone/>
              <a:defRPr sz="1300">
                <a:solidFill>
                  <a:schemeClr val="dk2"/>
                </a:solidFill>
              </a:defRPr>
            </a:lvl5pPr>
            <a:lvl6pPr lvl="5" rtl="0" algn="r">
              <a:buNone/>
              <a:defRPr sz="1300">
                <a:solidFill>
                  <a:schemeClr val="dk2"/>
                </a:solidFill>
              </a:defRPr>
            </a:lvl6pPr>
            <a:lvl7pPr lvl="6" rtl="0" algn="r">
              <a:buNone/>
              <a:defRPr sz="1300">
                <a:solidFill>
                  <a:schemeClr val="dk2"/>
                </a:solidFill>
              </a:defRPr>
            </a:lvl7pPr>
            <a:lvl8pPr lvl="7" rtl="0" algn="r">
              <a:buNone/>
              <a:defRPr sz="1300">
                <a:solidFill>
                  <a:schemeClr val="dk2"/>
                </a:solidFill>
              </a:defRPr>
            </a:lvl8pPr>
            <a:lvl9pPr lvl="8" rtl="0"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120" name="Google Shape;120;p9"/>
          <p:cNvSpPr txBox="1"/>
          <p:nvPr>
            <p:ph type="title"/>
          </p:nvPr>
        </p:nvSpPr>
        <p:spPr>
          <a:xfrm>
            <a:off x="587350" y="593375"/>
            <a:ext cx="9480600" cy="7635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dk1"/>
              </a:buClr>
              <a:buSzPts val="4800"/>
              <a:buNone/>
              <a:defRPr sz="4800">
                <a:solidFill>
                  <a:schemeClr val="dk1"/>
                </a:solidFill>
              </a:defRPr>
            </a:lvl1pPr>
            <a:lvl2pPr lvl="1" rtl="0">
              <a:spcBef>
                <a:spcPts val="0"/>
              </a:spcBef>
              <a:spcAft>
                <a:spcPts val="0"/>
              </a:spcAft>
              <a:buClr>
                <a:schemeClr val="dk1"/>
              </a:buClr>
              <a:buSzPts val="4800"/>
              <a:buNone/>
              <a:defRPr sz="4800">
                <a:solidFill>
                  <a:schemeClr val="dk1"/>
                </a:solidFill>
              </a:defRPr>
            </a:lvl2pPr>
            <a:lvl3pPr lvl="2" rtl="0">
              <a:spcBef>
                <a:spcPts val="0"/>
              </a:spcBef>
              <a:spcAft>
                <a:spcPts val="0"/>
              </a:spcAft>
              <a:buClr>
                <a:schemeClr val="dk1"/>
              </a:buClr>
              <a:buSzPts val="4800"/>
              <a:buNone/>
              <a:defRPr sz="4800">
                <a:solidFill>
                  <a:schemeClr val="dk1"/>
                </a:solidFill>
              </a:defRPr>
            </a:lvl3pPr>
            <a:lvl4pPr lvl="3" rtl="0">
              <a:spcBef>
                <a:spcPts val="0"/>
              </a:spcBef>
              <a:spcAft>
                <a:spcPts val="0"/>
              </a:spcAft>
              <a:buClr>
                <a:schemeClr val="dk1"/>
              </a:buClr>
              <a:buSzPts val="4800"/>
              <a:buNone/>
              <a:defRPr sz="4800">
                <a:solidFill>
                  <a:schemeClr val="dk1"/>
                </a:solidFill>
              </a:defRPr>
            </a:lvl4pPr>
            <a:lvl5pPr lvl="4" rtl="0">
              <a:spcBef>
                <a:spcPts val="0"/>
              </a:spcBef>
              <a:spcAft>
                <a:spcPts val="0"/>
              </a:spcAft>
              <a:buClr>
                <a:schemeClr val="dk1"/>
              </a:buClr>
              <a:buSzPts val="4800"/>
              <a:buNone/>
              <a:defRPr sz="4800">
                <a:solidFill>
                  <a:schemeClr val="dk1"/>
                </a:solidFill>
              </a:defRPr>
            </a:lvl5pPr>
            <a:lvl6pPr lvl="5" rtl="0">
              <a:spcBef>
                <a:spcPts val="0"/>
              </a:spcBef>
              <a:spcAft>
                <a:spcPts val="0"/>
              </a:spcAft>
              <a:buClr>
                <a:schemeClr val="dk1"/>
              </a:buClr>
              <a:buSzPts val="4800"/>
              <a:buNone/>
              <a:defRPr sz="4800">
                <a:solidFill>
                  <a:schemeClr val="dk1"/>
                </a:solidFill>
              </a:defRPr>
            </a:lvl6pPr>
            <a:lvl7pPr lvl="6" rtl="0">
              <a:spcBef>
                <a:spcPts val="0"/>
              </a:spcBef>
              <a:spcAft>
                <a:spcPts val="0"/>
              </a:spcAft>
              <a:buClr>
                <a:schemeClr val="dk1"/>
              </a:buClr>
              <a:buSzPts val="4800"/>
              <a:buNone/>
              <a:defRPr sz="4800">
                <a:solidFill>
                  <a:schemeClr val="dk1"/>
                </a:solidFill>
              </a:defRPr>
            </a:lvl7pPr>
            <a:lvl8pPr lvl="7" rtl="0">
              <a:spcBef>
                <a:spcPts val="0"/>
              </a:spcBef>
              <a:spcAft>
                <a:spcPts val="0"/>
              </a:spcAft>
              <a:buClr>
                <a:schemeClr val="dk1"/>
              </a:buClr>
              <a:buSzPts val="4800"/>
              <a:buNone/>
              <a:defRPr sz="4800">
                <a:solidFill>
                  <a:schemeClr val="dk1"/>
                </a:solidFill>
              </a:defRPr>
            </a:lvl8pPr>
            <a:lvl9pPr lvl="8" rtl="0">
              <a:spcBef>
                <a:spcPts val="0"/>
              </a:spcBef>
              <a:spcAft>
                <a:spcPts val="0"/>
              </a:spcAft>
              <a:buClr>
                <a:schemeClr val="dk1"/>
              </a:buClr>
              <a:buSzPts val="4800"/>
              <a:buNone/>
              <a:defRPr sz="4800">
                <a:solidFill>
                  <a:schemeClr val="dk1"/>
                </a:solidFill>
              </a:defRPr>
            </a:lvl9pPr>
          </a:lstStyle>
          <a:p/>
        </p:txBody>
      </p:sp>
      <p:sp>
        <p:nvSpPr>
          <p:cNvPr id="121" name="Google Shape;121;p9"/>
          <p:cNvSpPr txBox="1"/>
          <p:nvPr>
            <p:ph idx="1" type="body"/>
          </p:nvPr>
        </p:nvSpPr>
        <p:spPr>
          <a:xfrm>
            <a:off x="587350" y="1750975"/>
            <a:ext cx="4516500" cy="4555200"/>
          </a:xfrm>
          <a:prstGeom prst="rect">
            <a:avLst/>
          </a:prstGeom>
        </p:spPr>
        <p:txBody>
          <a:bodyPr anchorCtr="0" anchor="t" bIns="121900" lIns="121900" spcFirstLastPara="1" rIns="121900" wrap="square" tIns="121900">
            <a:noAutofit/>
          </a:bodyPr>
          <a:lstStyle>
            <a:lvl1pPr indent="-381000" lvl="0" marL="457200" rtl="0">
              <a:lnSpc>
                <a:spcPct val="115000"/>
              </a:lnSpc>
              <a:spcBef>
                <a:spcPts val="0"/>
              </a:spcBef>
              <a:spcAft>
                <a:spcPts val="0"/>
              </a:spcAft>
              <a:buSzPts val="2400"/>
              <a:buChar char="●"/>
              <a:defRPr sz="2400"/>
            </a:lvl1pPr>
            <a:lvl2pPr indent="-381000" lvl="1" marL="914400" rtl="0">
              <a:lnSpc>
                <a:spcPct val="115000"/>
              </a:lnSpc>
              <a:spcBef>
                <a:spcPts val="2100"/>
              </a:spcBef>
              <a:spcAft>
                <a:spcPts val="0"/>
              </a:spcAft>
              <a:buSzPts val="2400"/>
              <a:buChar char="○"/>
              <a:defRPr sz="2400"/>
            </a:lvl2pPr>
            <a:lvl3pPr indent="-381000" lvl="2" marL="1371600" rtl="0">
              <a:lnSpc>
                <a:spcPct val="115000"/>
              </a:lnSpc>
              <a:spcBef>
                <a:spcPts val="2100"/>
              </a:spcBef>
              <a:spcAft>
                <a:spcPts val="0"/>
              </a:spcAft>
              <a:buSzPts val="2400"/>
              <a:buChar char="■"/>
              <a:defRPr sz="2400"/>
            </a:lvl3pPr>
            <a:lvl4pPr indent="-381000" lvl="3" marL="1828800" rtl="0">
              <a:lnSpc>
                <a:spcPct val="115000"/>
              </a:lnSpc>
              <a:spcBef>
                <a:spcPts val="2100"/>
              </a:spcBef>
              <a:spcAft>
                <a:spcPts val="0"/>
              </a:spcAft>
              <a:buSzPts val="2400"/>
              <a:buChar char="●"/>
              <a:defRPr sz="2400"/>
            </a:lvl4pPr>
            <a:lvl5pPr indent="-381000" lvl="4" marL="2286000" rtl="0">
              <a:lnSpc>
                <a:spcPct val="115000"/>
              </a:lnSpc>
              <a:spcBef>
                <a:spcPts val="2100"/>
              </a:spcBef>
              <a:spcAft>
                <a:spcPts val="0"/>
              </a:spcAft>
              <a:buSzPts val="2400"/>
              <a:buChar char="○"/>
              <a:defRPr sz="2400"/>
            </a:lvl5pPr>
            <a:lvl6pPr indent="-381000" lvl="5" marL="2743200" rtl="0">
              <a:lnSpc>
                <a:spcPct val="115000"/>
              </a:lnSpc>
              <a:spcBef>
                <a:spcPts val="2100"/>
              </a:spcBef>
              <a:spcAft>
                <a:spcPts val="0"/>
              </a:spcAft>
              <a:buSzPts val="2400"/>
              <a:buChar char="■"/>
              <a:defRPr sz="2400"/>
            </a:lvl6pPr>
            <a:lvl7pPr indent="-381000" lvl="6" marL="3200400" rtl="0">
              <a:lnSpc>
                <a:spcPct val="115000"/>
              </a:lnSpc>
              <a:spcBef>
                <a:spcPts val="2100"/>
              </a:spcBef>
              <a:spcAft>
                <a:spcPts val="0"/>
              </a:spcAft>
              <a:buSzPts val="2400"/>
              <a:buChar char="●"/>
              <a:defRPr sz="2400"/>
            </a:lvl7pPr>
            <a:lvl8pPr indent="-381000" lvl="7" marL="3657600" rtl="0">
              <a:lnSpc>
                <a:spcPct val="115000"/>
              </a:lnSpc>
              <a:spcBef>
                <a:spcPts val="2100"/>
              </a:spcBef>
              <a:spcAft>
                <a:spcPts val="0"/>
              </a:spcAft>
              <a:buSzPts val="2400"/>
              <a:buChar char="○"/>
              <a:defRPr sz="2400"/>
            </a:lvl8pPr>
            <a:lvl9pPr indent="-381000" lvl="8" marL="4114800" rtl="0">
              <a:lnSpc>
                <a:spcPct val="115000"/>
              </a:lnSpc>
              <a:spcBef>
                <a:spcPts val="2100"/>
              </a:spcBef>
              <a:spcAft>
                <a:spcPts val="2100"/>
              </a:spcAft>
              <a:buSzPts val="2400"/>
              <a:buChar char="■"/>
              <a:defRPr sz="2400"/>
            </a:lvl9pPr>
          </a:lstStyle>
          <a:p/>
        </p:txBody>
      </p:sp>
      <p:sp>
        <p:nvSpPr>
          <p:cNvPr id="122" name="Google Shape;122;p9"/>
          <p:cNvSpPr txBox="1"/>
          <p:nvPr>
            <p:ph idx="2" type="body"/>
          </p:nvPr>
        </p:nvSpPr>
        <p:spPr>
          <a:xfrm>
            <a:off x="5551540" y="1750975"/>
            <a:ext cx="4516500" cy="4555200"/>
          </a:xfrm>
          <a:prstGeom prst="rect">
            <a:avLst/>
          </a:prstGeom>
        </p:spPr>
        <p:txBody>
          <a:bodyPr anchorCtr="0" anchor="t" bIns="121900" lIns="121900" spcFirstLastPara="1" rIns="121900" wrap="square" tIns="121900">
            <a:noAutofit/>
          </a:bodyPr>
          <a:lstStyle>
            <a:lvl1pPr indent="-381000" lvl="0" marL="457200" rtl="0">
              <a:lnSpc>
                <a:spcPct val="115000"/>
              </a:lnSpc>
              <a:spcBef>
                <a:spcPts val="0"/>
              </a:spcBef>
              <a:spcAft>
                <a:spcPts val="0"/>
              </a:spcAft>
              <a:buSzPts val="2400"/>
              <a:buChar char="●"/>
              <a:defRPr sz="2400"/>
            </a:lvl1pPr>
            <a:lvl2pPr indent="-381000" lvl="1" marL="914400" rtl="0">
              <a:lnSpc>
                <a:spcPct val="115000"/>
              </a:lnSpc>
              <a:spcBef>
                <a:spcPts val="2100"/>
              </a:spcBef>
              <a:spcAft>
                <a:spcPts val="0"/>
              </a:spcAft>
              <a:buSzPts val="2400"/>
              <a:buChar char="○"/>
              <a:defRPr sz="2400"/>
            </a:lvl2pPr>
            <a:lvl3pPr indent="-381000" lvl="2" marL="1371600" rtl="0">
              <a:lnSpc>
                <a:spcPct val="115000"/>
              </a:lnSpc>
              <a:spcBef>
                <a:spcPts val="2100"/>
              </a:spcBef>
              <a:spcAft>
                <a:spcPts val="0"/>
              </a:spcAft>
              <a:buSzPts val="2400"/>
              <a:buChar char="■"/>
              <a:defRPr sz="2400"/>
            </a:lvl3pPr>
            <a:lvl4pPr indent="-381000" lvl="3" marL="1828800" rtl="0">
              <a:lnSpc>
                <a:spcPct val="115000"/>
              </a:lnSpc>
              <a:spcBef>
                <a:spcPts val="2100"/>
              </a:spcBef>
              <a:spcAft>
                <a:spcPts val="0"/>
              </a:spcAft>
              <a:buSzPts val="2400"/>
              <a:buChar char="●"/>
              <a:defRPr sz="2400"/>
            </a:lvl4pPr>
            <a:lvl5pPr indent="-381000" lvl="4" marL="2286000" rtl="0">
              <a:lnSpc>
                <a:spcPct val="115000"/>
              </a:lnSpc>
              <a:spcBef>
                <a:spcPts val="2100"/>
              </a:spcBef>
              <a:spcAft>
                <a:spcPts val="0"/>
              </a:spcAft>
              <a:buSzPts val="2400"/>
              <a:buChar char="○"/>
              <a:defRPr sz="2400"/>
            </a:lvl5pPr>
            <a:lvl6pPr indent="-381000" lvl="5" marL="2743200" rtl="0">
              <a:lnSpc>
                <a:spcPct val="115000"/>
              </a:lnSpc>
              <a:spcBef>
                <a:spcPts val="2100"/>
              </a:spcBef>
              <a:spcAft>
                <a:spcPts val="0"/>
              </a:spcAft>
              <a:buSzPts val="2400"/>
              <a:buChar char="■"/>
              <a:defRPr sz="2400"/>
            </a:lvl6pPr>
            <a:lvl7pPr indent="-381000" lvl="6" marL="3200400" rtl="0">
              <a:lnSpc>
                <a:spcPct val="115000"/>
              </a:lnSpc>
              <a:spcBef>
                <a:spcPts val="2100"/>
              </a:spcBef>
              <a:spcAft>
                <a:spcPts val="0"/>
              </a:spcAft>
              <a:buSzPts val="2400"/>
              <a:buChar char="●"/>
              <a:defRPr sz="2400"/>
            </a:lvl7pPr>
            <a:lvl8pPr indent="-381000" lvl="7" marL="3657600" rtl="0">
              <a:lnSpc>
                <a:spcPct val="115000"/>
              </a:lnSpc>
              <a:spcBef>
                <a:spcPts val="2100"/>
              </a:spcBef>
              <a:spcAft>
                <a:spcPts val="0"/>
              </a:spcAft>
              <a:buSzPts val="2400"/>
              <a:buChar char="○"/>
              <a:defRPr sz="2400"/>
            </a:lvl8pPr>
            <a:lvl9pPr indent="-381000" lvl="8" marL="4114800" rtl="0">
              <a:lnSpc>
                <a:spcPct val="115000"/>
              </a:lnSpc>
              <a:spcBef>
                <a:spcPts val="2100"/>
              </a:spcBef>
              <a:spcAft>
                <a:spcPts val="2100"/>
              </a:spcAft>
              <a:buSzPts val="2400"/>
              <a:buChar char="■"/>
              <a:defRPr sz="2400"/>
            </a:lvl9pPr>
          </a:lstStyle>
          <a:p/>
        </p:txBody>
      </p:sp>
      <p:sp>
        <p:nvSpPr>
          <p:cNvPr id="123" name="Google Shape;123;p9"/>
          <p:cNvSpPr txBox="1"/>
          <p:nvPr>
            <p:ph idx="3" type="sldNum"/>
          </p:nvPr>
        </p:nvSpPr>
        <p:spPr>
          <a:xfrm>
            <a:off x="11595187" y="6420890"/>
            <a:ext cx="499500" cy="358200"/>
          </a:xfrm>
          <a:prstGeom prst="rect">
            <a:avLst/>
          </a:prstGeom>
        </p:spPr>
        <p:txBody>
          <a:bodyPr anchorCtr="0" anchor="ctr" bIns="121900" lIns="121900" spcFirstLastPara="1" rIns="121900" wrap="square" tIns="121900">
            <a:noAutofit/>
          </a:bodyPr>
          <a:lstStyle>
            <a:lvl1pPr lvl="0" rtl="0" algn="r">
              <a:buNone/>
              <a:defRPr sz="1300">
                <a:solidFill>
                  <a:schemeClr val="dk2"/>
                </a:solidFill>
              </a:defRPr>
            </a:lvl1pPr>
            <a:lvl2pPr lvl="1" rtl="0" algn="r">
              <a:buNone/>
              <a:defRPr sz="1300">
                <a:solidFill>
                  <a:schemeClr val="dk2"/>
                </a:solidFill>
              </a:defRPr>
            </a:lvl2pPr>
            <a:lvl3pPr lvl="2" rtl="0" algn="r">
              <a:buNone/>
              <a:defRPr sz="1300">
                <a:solidFill>
                  <a:schemeClr val="dk2"/>
                </a:solidFill>
              </a:defRPr>
            </a:lvl3pPr>
            <a:lvl4pPr lvl="3" rtl="0" algn="r">
              <a:buNone/>
              <a:defRPr sz="1300">
                <a:solidFill>
                  <a:schemeClr val="dk2"/>
                </a:solidFill>
              </a:defRPr>
            </a:lvl4pPr>
            <a:lvl5pPr lvl="4" rtl="0" algn="r">
              <a:buNone/>
              <a:defRPr sz="1300">
                <a:solidFill>
                  <a:schemeClr val="dk2"/>
                </a:solidFill>
              </a:defRPr>
            </a:lvl5pPr>
            <a:lvl6pPr lvl="5" rtl="0" algn="r">
              <a:buNone/>
              <a:defRPr sz="1300">
                <a:solidFill>
                  <a:schemeClr val="dk2"/>
                </a:solidFill>
              </a:defRPr>
            </a:lvl6pPr>
            <a:lvl7pPr lvl="6" rtl="0" algn="r">
              <a:buNone/>
              <a:defRPr sz="1300">
                <a:solidFill>
                  <a:schemeClr val="dk2"/>
                </a:solidFill>
              </a:defRPr>
            </a:lvl7pPr>
            <a:lvl8pPr lvl="7" rtl="0" algn="r">
              <a:buNone/>
              <a:defRPr sz="1300">
                <a:solidFill>
                  <a:schemeClr val="dk2"/>
                </a:solidFill>
              </a:defRPr>
            </a:lvl8pPr>
            <a:lvl9pPr lvl="8" rtl="0"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124" name="Google Shape;124;p9"/>
          <p:cNvSpPr/>
          <p:nvPr/>
        </p:nvSpPr>
        <p:spPr>
          <a:xfrm>
            <a:off x="10068004" y="6376424"/>
            <a:ext cx="492300" cy="4818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25" name="Google Shape;125;p9"/>
          <p:cNvSpPr/>
          <p:nvPr/>
        </p:nvSpPr>
        <p:spPr>
          <a:xfrm>
            <a:off x="10330794" y="6375165"/>
            <a:ext cx="483000" cy="48300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26" name="Google Shape;126;p9"/>
          <p:cNvSpPr/>
          <p:nvPr/>
        </p:nvSpPr>
        <p:spPr>
          <a:xfrm>
            <a:off x="10310471" y="4878427"/>
            <a:ext cx="483000" cy="4830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27" name="Google Shape;127;p9"/>
          <p:cNvSpPr/>
          <p:nvPr/>
        </p:nvSpPr>
        <p:spPr>
          <a:xfrm>
            <a:off x="10561625" y="-4900"/>
            <a:ext cx="1654200" cy="68580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p9"/>
          <p:cNvSpPr/>
          <p:nvPr/>
        </p:nvSpPr>
        <p:spPr>
          <a:xfrm>
            <a:off x="10560311" y="6073115"/>
            <a:ext cx="411300" cy="3675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29" name="Google Shape;129;p9"/>
          <p:cNvSpPr/>
          <p:nvPr/>
        </p:nvSpPr>
        <p:spPr>
          <a:xfrm rot="10800000">
            <a:off x="10561615" y="4707234"/>
            <a:ext cx="318772" cy="652536"/>
          </a:xfrm>
          <a:custGeom>
            <a:rect b="b" l="l" r="r" t="t"/>
            <a:pathLst>
              <a:path extrusionOk="0" h="1491510" w="728622">
                <a:moveTo>
                  <a:pt x="728622" y="0"/>
                </a:moveTo>
                <a:lnTo>
                  <a:pt x="728622" y="1491510"/>
                </a:lnTo>
                <a:lnTo>
                  <a:pt x="670324" y="1488566"/>
                </a:lnTo>
                <a:cubicBezTo>
                  <a:pt x="293813" y="1450329"/>
                  <a:pt x="0" y="1132354"/>
                  <a:pt x="0" y="745755"/>
                </a:cubicBezTo>
                <a:cubicBezTo>
                  <a:pt x="0" y="359157"/>
                  <a:pt x="293813" y="41181"/>
                  <a:pt x="670324" y="294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30" name="Google Shape;130;p9"/>
          <p:cNvSpPr/>
          <p:nvPr/>
        </p:nvSpPr>
        <p:spPr>
          <a:xfrm>
            <a:off x="10916967" y="4660210"/>
            <a:ext cx="848700" cy="885600"/>
          </a:xfrm>
          <a:prstGeom prst="round2SameRect">
            <a:avLst>
              <a:gd fmla="val 50000" name="adj1"/>
              <a:gd fmla="val 0" name="adj2"/>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31" name="Google Shape;131;p9"/>
          <p:cNvSpPr/>
          <p:nvPr/>
        </p:nvSpPr>
        <p:spPr>
          <a:xfrm rot="10800000">
            <a:off x="11765770" y="5124750"/>
            <a:ext cx="456900" cy="439800"/>
          </a:xfrm>
          <a:prstGeom prst="round2SameRect">
            <a:avLst>
              <a:gd fmla="val 50000" name="adj1"/>
              <a:gd fmla="val 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32" name="Google Shape;132;p9"/>
          <p:cNvSpPr/>
          <p:nvPr/>
        </p:nvSpPr>
        <p:spPr>
          <a:xfrm rot="-5400000">
            <a:off x="10915442" y="5545978"/>
            <a:ext cx="411300" cy="411300"/>
          </a:xfrm>
          <a:prstGeom prst="teardrop">
            <a:avLst>
              <a:gd fmla="val 100000" name="adj"/>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33" name="Google Shape;133;p9"/>
          <p:cNvSpPr/>
          <p:nvPr/>
        </p:nvSpPr>
        <p:spPr>
          <a:xfrm rot="5400000">
            <a:off x="11787094" y="6419413"/>
            <a:ext cx="437100" cy="437100"/>
          </a:xfrm>
          <a:prstGeom prst="teardrop">
            <a:avLst>
              <a:gd fmla="val 100000" name="adj"/>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34" name="Google Shape;134;p9"/>
          <p:cNvSpPr/>
          <p:nvPr/>
        </p:nvSpPr>
        <p:spPr>
          <a:xfrm>
            <a:off x="11334588" y="5547276"/>
            <a:ext cx="888300" cy="865500"/>
          </a:xfrm>
          <a:prstGeom prst="round1Rect">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35" name="Google Shape;135;p9"/>
          <p:cNvSpPr/>
          <p:nvPr/>
        </p:nvSpPr>
        <p:spPr>
          <a:xfrm flipH="1" rot="5400000">
            <a:off x="11338209" y="6411038"/>
            <a:ext cx="443400" cy="447600"/>
          </a:xfrm>
          <a:prstGeom prst="round1Rect">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36" name="Google Shape;136;p9"/>
          <p:cNvSpPr/>
          <p:nvPr/>
        </p:nvSpPr>
        <p:spPr>
          <a:xfrm rot="10800000">
            <a:off x="10554348" y="6074462"/>
            <a:ext cx="783600" cy="783600"/>
          </a:xfrm>
          <a:prstGeom prst="teardrop">
            <a:avLst>
              <a:gd fmla="val 10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37" name="Google Shape;137;p9"/>
          <p:cNvSpPr/>
          <p:nvPr/>
        </p:nvSpPr>
        <p:spPr>
          <a:xfrm>
            <a:off x="9804348" y="4720535"/>
            <a:ext cx="318000" cy="31800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38" name="Google Shape;138;p9"/>
          <p:cNvSpPr/>
          <p:nvPr/>
        </p:nvSpPr>
        <p:spPr>
          <a:xfrm>
            <a:off x="11767452" y="4634300"/>
            <a:ext cx="470300" cy="491733"/>
          </a:xfrm>
          <a:custGeom>
            <a:rect b="b" l="l" r="r" t="t"/>
            <a:pathLst>
              <a:path extrusionOk="0" h="1046240" w="1050950">
                <a:moveTo>
                  <a:pt x="530187" y="0"/>
                </a:moveTo>
                <a:lnTo>
                  <a:pt x="1040091" y="7719"/>
                </a:lnTo>
                <a:lnTo>
                  <a:pt x="1050950" y="520763"/>
                </a:lnTo>
                <a:cubicBezTo>
                  <a:pt x="1050950" y="808372"/>
                  <a:pt x="817796" y="1041526"/>
                  <a:pt x="530187" y="1041526"/>
                </a:cubicBezTo>
                <a:lnTo>
                  <a:pt x="0" y="1046240"/>
                </a:lnTo>
                <a:lnTo>
                  <a:pt x="0" y="527765"/>
                </a:lnTo>
                <a:cubicBezTo>
                  <a:pt x="13286" y="209382"/>
                  <a:pt x="225546" y="20510"/>
                  <a:pt x="53018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AF7F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ubtitle">
  <p:cSld name="CUSTOM_4">
    <p:spTree>
      <p:nvGrpSpPr>
        <p:cNvPr id="139" name="Shape 139"/>
        <p:cNvGrpSpPr/>
        <p:nvPr/>
      </p:nvGrpSpPr>
      <p:grpSpPr>
        <a:xfrm>
          <a:off x="0" y="0"/>
          <a:ext cx="0" cy="0"/>
          <a:chOff x="0" y="0"/>
          <a:chExt cx="0" cy="0"/>
        </a:xfrm>
      </p:grpSpPr>
      <p:sp>
        <p:nvSpPr>
          <p:cNvPr id="140" name="Google Shape;140;p10"/>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lgn="r">
              <a:buNone/>
              <a:defRPr sz="1300">
                <a:solidFill>
                  <a:schemeClr val="dk2"/>
                </a:solidFill>
              </a:defRPr>
            </a:lvl1pPr>
            <a:lvl2pPr lvl="1" rtl="0" algn="r">
              <a:buNone/>
              <a:defRPr sz="1300">
                <a:solidFill>
                  <a:schemeClr val="dk2"/>
                </a:solidFill>
              </a:defRPr>
            </a:lvl2pPr>
            <a:lvl3pPr lvl="2" rtl="0" algn="r">
              <a:buNone/>
              <a:defRPr sz="1300">
                <a:solidFill>
                  <a:schemeClr val="dk2"/>
                </a:solidFill>
              </a:defRPr>
            </a:lvl3pPr>
            <a:lvl4pPr lvl="3" rtl="0" algn="r">
              <a:buNone/>
              <a:defRPr sz="1300">
                <a:solidFill>
                  <a:schemeClr val="dk2"/>
                </a:solidFill>
              </a:defRPr>
            </a:lvl4pPr>
            <a:lvl5pPr lvl="4" rtl="0" algn="r">
              <a:buNone/>
              <a:defRPr sz="1300">
                <a:solidFill>
                  <a:schemeClr val="dk2"/>
                </a:solidFill>
              </a:defRPr>
            </a:lvl5pPr>
            <a:lvl6pPr lvl="5" rtl="0" algn="r">
              <a:buNone/>
              <a:defRPr sz="1300">
                <a:solidFill>
                  <a:schemeClr val="dk2"/>
                </a:solidFill>
              </a:defRPr>
            </a:lvl6pPr>
            <a:lvl7pPr lvl="6" rtl="0" algn="r">
              <a:buNone/>
              <a:defRPr sz="1300">
                <a:solidFill>
                  <a:schemeClr val="dk2"/>
                </a:solidFill>
              </a:defRPr>
            </a:lvl7pPr>
            <a:lvl8pPr lvl="7" rtl="0" algn="r">
              <a:buNone/>
              <a:defRPr sz="1300">
                <a:solidFill>
                  <a:schemeClr val="dk2"/>
                </a:solidFill>
              </a:defRPr>
            </a:lvl8pPr>
            <a:lvl9pPr lvl="8" rtl="0"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141" name="Google Shape;141;p10"/>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dk1"/>
              </a:buClr>
              <a:buSzPts val="4800"/>
              <a:buNone/>
              <a:defRPr sz="4800">
                <a:solidFill>
                  <a:schemeClr val="dk1"/>
                </a:solidFill>
              </a:defRPr>
            </a:lvl1pPr>
            <a:lvl2pPr lvl="1" rtl="0">
              <a:spcBef>
                <a:spcPts val="0"/>
              </a:spcBef>
              <a:spcAft>
                <a:spcPts val="0"/>
              </a:spcAft>
              <a:buClr>
                <a:schemeClr val="dk1"/>
              </a:buClr>
              <a:buSzPts val="4800"/>
              <a:buNone/>
              <a:defRPr sz="4800">
                <a:solidFill>
                  <a:schemeClr val="dk1"/>
                </a:solidFill>
              </a:defRPr>
            </a:lvl2pPr>
            <a:lvl3pPr lvl="2" rtl="0">
              <a:spcBef>
                <a:spcPts val="0"/>
              </a:spcBef>
              <a:spcAft>
                <a:spcPts val="0"/>
              </a:spcAft>
              <a:buClr>
                <a:schemeClr val="dk1"/>
              </a:buClr>
              <a:buSzPts val="4800"/>
              <a:buNone/>
              <a:defRPr sz="4800">
                <a:solidFill>
                  <a:schemeClr val="dk1"/>
                </a:solidFill>
              </a:defRPr>
            </a:lvl3pPr>
            <a:lvl4pPr lvl="3" rtl="0">
              <a:spcBef>
                <a:spcPts val="0"/>
              </a:spcBef>
              <a:spcAft>
                <a:spcPts val="0"/>
              </a:spcAft>
              <a:buClr>
                <a:schemeClr val="dk1"/>
              </a:buClr>
              <a:buSzPts val="4800"/>
              <a:buNone/>
              <a:defRPr sz="4800">
                <a:solidFill>
                  <a:schemeClr val="dk1"/>
                </a:solidFill>
              </a:defRPr>
            </a:lvl4pPr>
            <a:lvl5pPr lvl="4" rtl="0">
              <a:spcBef>
                <a:spcPts val="0"/>
              </a:spcBef>
              <a:spcAft>
                <a:spcPts val="0"/>
              </a:spcAft>
              <a:buClr>
                <a:schemeClr val="dk1"/>
              </a:buClr>
              <a:buSzPts val="4800"/>
              <a:buNone/>
              <a:defRPr sz="4800">
                <a:solidFill>
                  <a:schemeClr val="dk1"/>
                </a:solidFill>
              </a:defRPr>
            </a:lvl5pPr>
            <a:lvl6pPr lvl="5" rtl="0">
              <a:spcBef>
                <a:spcPts val="0"/>
              </a:spcBef>
              <a:spcAft>
                <a:spcPts val="0"/>
              </a:spcAft>
              <a:buClr>
                <a:schemeClr val="dk1"/>
              </a:buClr>
              <a:buSzPts val="4800"/>
              <a:buNone/>
              <a:defRPr sz="4800">
                <a:solidFill>
                  <a:schemeClr val="dk1"/>
                </a:solidFill>
              </a:defRPr>
            </a:lvl6pPr>
            <a:lvl7pPr lvl="6" rtl="0">
              <a:spcBef>
                <a:spcPts val="0"/>
              </a:spcBef>
              <a:spcAft>
                <a:spcPts val="0"/>
              </a:spcAft>
              <a:buClr>
                <a:schemeClr val="dk1"/>
              </a:buClr>
              <a:buSzPts val="4800"/>
              <a:buNone/>
              <a:defRPr sz="4800">
                <a:solidFill>
                  <a:schemeClr val="dk1"/>
                </a:solidFill>
              </a:defRPr>
            </a:lvl7pPr>
            <a:lvl8pPr lvl="7" rtl="0">
              <a:spcBef>
                <a:spcPts val="0"/>
              </a:spcBef>
              <a:spcAft>
                <a:spcPts val="0"/>
              </a:spcAft>
              <a:buClr>
                <a:schemeClr val="dk1"/>
              </a:buClr>
              <a:buSzPts val="4800"/>
              <a:buNone/>
              <a:defRPr sz="4800">
                <a:solidFill>
                  <a:schemeClr val="dk1"/>
                </a:solidFill>
              </a:defRPr>
            </a:lvl8pPr>
            <a:lvl9pPr lvl="8" rtl="0">
              <a:spcBef>
                <a:spcPts val="0"/>
              </a:spcBef>
              <a:spcAft>
                <a:spcPts val="0"/>
              </a:spcAft>
              <a:buClr>
                <a:schemeClr val="dk1"/>
              </a:buClr>
              <a:buSzPts val="4800"/>
              <a:buNone/>
              <a:defRPr sz="4800">
                <a:solidFill>
                  <a:schemeClr val="dk1"/>
                </a:solidFill>
              </a:defRPr>
            </a:lvl9pPr>
          </a:lstStyle>
          <a:p/>
        </p:txBody>
      </p:sp>
      <p:sp>
        <p:nvSpPr>
          <p:cNvPr id="142" name="Google Shape;142;p10"/>
          <p:cNvSpPr txBox="1"/>
          <p:nvPr>
            <p:ph idx="1" type="subTitle"/>
          </p:nvPr>
        </p:nvSpPr>
        <p:spPr>
          <a:xfrm>
            <a:off x="287475" y="6083375"/>
            <a:ext cx="7370700" cy="659100"/>
          </a:xfrm>
          <a:prstGeom prst="rect">
            <a:avLst/>
          </a:prstGeom>
        </p:spPr>
        <p:txBody>
          <a:bodyPr anchorCtr="0" anchor="t" bIns="121900" lIns="121900" spcFirstLastPara="1" rIns="121900" wrap="square" tIns="121900">
            <a:noAutofit/>
          </a:bodyPr>
          <a:lstStyle>
            <a:lvl1pPr lvl="0" rtl="0">
              <a:spcBef>
                <a:spcPts val="0"/>
              </a:spcBef>
              <a:spcAft>
                <a:spcPts val="0"/>
              </a:spcAft>
              <a:buNone/>
              <a:defRPr/>
            </a:lvl1pPr>
            <a:lvl2pPr lvl="1" rtl="0">
              <a:spcBef>
                <a:spcPts val="2100"/>
              </a:spcBef>
              <a:spcAft>
                <a:spcPts val="0"/>
              </a:spcAft>
              <a:buNone/>
              <a:defRPr/>
            </a:lvl2pPr>
            <a:lvl3pPr lvl="2" rtl="0">
              <a:spcBef>
                <a:spcPts val="2100"/>
              </a:spcBef>
              <a:spcAft>
                <a:spcPts val="0"/>
              </a:spcAft>
              <a:buNone/>
              <a:defRPr/>
            </a:lvl3pPr>
            <a:lvl4pPr lvl="3" rtl="0">
              <a:spcBef>
                <a:spcPts val="2100"/>
              </a:spcBef>
              <a:spcAft>
                <a:spcPts val="0"/>
              </a:spcAft>
              <a:buNone/>
              <a:defRPr/>
            </a:lvl4pPr>
            <a:lvl5pPr lvl="4" rtl="0">
              <a:spcBef>
                <a:spcPts val="2100"/>
              </a:spcBef>
              <a:spcAft>
                <a:spcPts val="0"/>
              </a:spcAft>
              <a:buNone/>
              <a:defRPr/>
            </a:lvl5pPr>
            <a:lvl6pPr lvl="5" rtl="0">
              <a:spcBef>
                <a:spcPts val="2100"/>
              </a:spcBef>
              <a:spcAft>
                <a:spcPts val="0"/>
              </a:spcAft>
              <a:buNone/>
              <a:defRPr/>
            </a:lvl6pPr>
            <a:lvl7pPr lvl="6" rtl="0">
              <a:spcBef>
                <a:spcPts val="2100"/>
              </a:spcBef>
              <a:spcAft>
                <a:spcPts val="0"/>
              </a:spcAft>
              <a:buNone/>
              <a:defRPr/>
            </a:lvl7pPr>
            <a:lvl8pPr lvl="7" rtl="0">
              <a:spcBef>
                <a:spcPts val="2100"/>
              </a:spcBef>
              <a:spcAft>
                <a:spcPts val="0"/>
              </a:spcAft>
              <a:buNone/>
              <a:defRPr/>
            </a:lvl8pPr>
            <a:lvl9pPr lvl="8" rtl="0">
              <a:spcBef>
                <a:spcPts val="2100"/>
              </a:spcBef>
              <a:spcAft>
                <a:spcPts val="2100"/>
              </a:spcAft>
              <a:buNone/>
              <a:defRPr/>
            </a:lvl9pPr>
          </a:lstStyle>
          <a:p/>
        </p:txBody>
      </p:sp>
      <p:sp>
        <p:nvSpPr>
          <p:cNvPr id="143" name="Google Shape;143;p10"/>
          <p:cNvSpPr txBox="1"/>
          <p:nvPr>
            <p:ph idx="2" type="sldNum"/>
          </p:nvPr>
        </p:nvSpPr>
        <p:spPr>
          <a:xfrm rot="-5400000">
            <a:off x="11684028" y="213725"/>
            <a:ext cx="499500" cy="358200"/>
          </a:xfrm>
          <a:prstGeom prst="rect">
            <a:avLst/>
          </a:prstGeom>
        </p:spPr>
        <p:txBody>
          <a:bodyPr anchorCtr="0" anchor="ctr" bIns="121900" lIns="121900" spcFirstLastPara="1" rIns="121900" wrap="square" tIns="121900">
            <a:noAutofit/>
          </a:bodyPr>
          <a:lstStyle>
            <a:lvl1pPr lvl="0" rtl="0" algn="r">
              <a:buNone/>
              <a:defRPr sz="1300">
                <a:solidFill>
                  <a:schemeClr val="dk2"/>
                </a:solidFill>
              </a:defRPr>
            </a:lvl1pPr>
            <a:lvl2pPr lvl="1" rtl="0" algn="r">
              <a:buNone/>
              <a:defRPr sz="1300">
                <a:solidFill>
                  <a:schemeClr val="dk2"/>
                </a:solidFill>
              </a:defRPr>
            </a:lvl2pPr>
            <a:lvl3pPr lvl="2" rtl="0" algn="r">
              <a:buNone/>
              <a:defRPr sz="1300">
                <a:solidFill>
                  <a:schemeClr val="dk2"/>
                </a:solidFill>
              </a:defRPr>
            </a:lvl3pPr>
            <a:lvl4pPr lvl="3" rtl="0" algn="r">
              <a:buNone/>
              <a:defRPr sz="1300">
                <a:solidFill>
                  <a:schemeClr val="dk2"/>
                </a:solidFill>
              </a:defRPr>
            </a:lvl4pPr>
            <a:lvl5pPr lvl="4" rtl="0" algn="r">
              <a:buNone/>
              <a:defRPr sz="1300">
                <a:solidFill>
                  <a:schemeClr val="dk2"/>
                </a:solidFill>
              </a:defRPr>
            </a:lvl5pPr>
            <a:lvl6pPr lvl="5" rtl="0" algn="r">
              <a:buNone/>
              <a:defRPr sz="1300">
                <a:solidFill>
                  <a:schemeClr val="dk2"/>
                </a:solidFill>
              </a:defRPr>
            </a:lvl6pPr>
            <a:lvl7pPr lvl="6" rtl="0" algn="r">
              <a:buNone/>
              <a:defRPr sz="1300">
                <a:solidFill>
                  <a:schemeClr val="dk2"/>
                </a:solidFill>
              </a:defRPr>
            </a:lvl7pPr>
            <a:lvl8pPr lvl="7" rtl="0" algn="r">
              <a:buNone/>
              <a:defRPr sz="1300">
                <a:solidFill>
                  <a:schemeClr val="dk2"/>
                </a:solidFill>
              </a:defRPr>
            </a:lvl8pPr>
            <a:lvl9pPr lvl="8" rtl="0"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144" name="Google Shape;144;p10"/>
          <p:cNvSpPr/>
          <p:nvPr/>
        </p:nvSpPr>
        <p:spPr>
          <a:xfrm rot="-5400000">
            <a:off x="11704962" y="1682708"/>
            <a:ext cx="492300" cy="4818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45" name="Google Shape;145;p10"/>
          <p:cNvSpPr/>
          <p:nvPr/>
        </p:nvSpPr>
        <p:spPr>
          <a:xfrm rot="-5400000">
            <a:off x="11708953" y="1423967"/>
            <a:ext cx="483000" cy="48300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46" name="Google Shape;146;p10"/>
          <p:cNvSpPr/>
          <p:nvPr/>
        </p:nvSpPr>
        <p:spPr>
          <a:xfrm rot="-5400000">
            <a:off x="10212215" y="1444290"/>
            <a:ext cx="483000" cy="4830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47" name="Google Shape;147;p10"/>
          <p:cNvSpPr/>
          <p:nvPr/>
        </p:nvSpPr>
        <p:spPr>
          <a:xfrm rot="-5400000">
            <a:off x="11385003" y="1288051"/>
            <a:ext cx="411300" cy="3675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48" name="Google Shape;148;p10"/>
          <p:cNvSpPr/>
          <p:nvPr/>
        </p:nvSpPr>
        <p:spPr>
          <a:xfrm rot="5400000">
            <a:off x="10207904" y="1190493"/>
            <a:ext cx="318772" cy="652536"/>
          </a:xfrm>
          <a:custGeom>
            <a:rect b="b" l="l" r="r" t="t"/>
            <a:pathLst>
              <a:path extrusionOk="0" h="1491510" w="728622">
                <a:moveTo>
                  <a:pt x="728622" y="0"/>
                </a:moveTo>
                <a:lnTo>
                  <a:pt x="728622" y="1491510"/>
                </a:lnTo>
                <a:lnTo>
                  <a:pt x="670324" y="1488566"/>
                </a:lnTo>
                <a:cubicBezTo>
                  <a:pt x="293813" y="1450329"/>
                  <a:pt x="0" y="1132354"/>
                  <a:pt x="0" y="745755"/>
                </a:cubicBezTo>
                <a:cubicBezTo>
                  <a:pt x="0" y="359157"/>
                  <a:pt x="293813" y="41181"/>
                  <a:pt x="670324" y="294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49" name="Google Shape;149;p10"/>
          <p:cNvSpPr/>
          <p:nvPr/>
        </p:nvSpPr>
        <p:spPr>
          <a:xfrm rot="-5400000">
            <a:off x="10012448" y="453645"/>
            <a:ext cx="848700" cy="885600"/>
          </a:xfrm>
          <a:prstGeom prst="round2SameRect">
            <a:avLst>
              <a:gd fmla="val 50000" name="adj1"/>
              <a:gd fmla="val 0" name="adj2"/>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50" name="Google Shape;150;p10"/>
          <p:cNvSpPr/>
          <p:nvPr/>
        </p:nvSpPr>
        <p:spPr>
          <a:xfrm rot="5400000">
            <a:off x="10449988" y="23641"/>
            <a:ext cx="456900" cy="439800"/>
          </a:xfrm>
          <a:prstGeom prst="round2SameRect">
            <a:avLst>
              <a:gd fmla="val 50000" name="adj1"/>
              <a:gd fmla="val 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51" name="Google Shape;151;p10"/>
          <p:cNvSpPr/>
          <p:nvPr/>
        </p:nvSpPr>
        <p:spPr>
          <a:xfrm rot="10800000">
            <a:off x="10879766" y="911019"/>
            <a:ext cx="411300" cy="411300"/>
          </a:xfrm>
          <a:prstGeom prst="teardrop">
            <a:avLst>
              <a:gd fmla="val 100000" name="adj"/>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52" name="Google Shape;152;p10"/>
          <p:cNvSpPr/>
          <p:nvPr/>
        </p:nvSpPr>
        <p:spPr>
          <a:xfrm>
            <a:off x="11753201" y="13568"/>
            <a:ext cx="437100" cy="437100"/>
          </a:xfrm>
          <a:prstGeom prst="teardrop">
            <a:avLst>
              <a:gd fmla="val 100000" name="adj"/>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53" name="Google Shape;153;p10"/>
          <p:cNvSpPr/>
          <p:nvPr/>
        </p:nvSpPr>
        <p:spPr>
          <a:xfrm rot="-5400000">
            <a:off x="10869664" y="26273"/>
            <a:ext cx="888300" cy="865500"/>
          </a:xfrm>
          <a:prstGeom prst="round1Rect">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54" name="Google Shape;154;p10"/>
          <p:cNvSpPr/>
          <p:nvPr/>
        </p:nvSpPr>
        <p:spPr>
          <a:xfrm flipH="1">
            <a:off x="11746926" y="454053"/>
            <a:ext cx="443400" cy="447600"/>
          </a:xfrm>
          <a:prstGeom prst="round1Rect">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55" name="Google Shape;155;p10"/>
          <p:cNvSpPr/>
          <p:nvPr/>
        </p:nvSpPr>
        <p:spPr>
          <a:xfrm rot="5400000">
            <a:off x="11408250" y="899813"/>
            <a:ext cx="783600" cy="783600"/>
          </a:xfrm>
          <a:prstGeom prst="teardrop">
            <a:avLst>
              <a:gd fmla="val 10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56" name="Google Shape;156;p10"/>
          <p:cNvSpPr/>
          <p:nvPr/>
        </p:nvSpPr>
        <p:spPr>
          <a:xfrm rot="-5400000">
            <a:off x="9978804" y="-10707"/>
            <a:ext cx="470300" cy="491733"/>
          </a:xfrm>
          <a:custGeom>
            <a:rect b="b" l="l" r="r" t="t"/>
            <a:pathLst>
              <a:path extrusionOk="0" h="1046240" w="1050950">
                <a:moveTo>
                  <a:pt x="530187" y="0"/>
                </a:moveTo>
                <a:lnTo>
                  <a:pt x="1040091" y="7719"/>
                </a:lnTo>
                <a:lnTo>
                  <a:pt x="1050950" y="520763"/>
                </a:lnTo>
                <a:cubicBezTo>
                  <a:pt x="1050950" y="808372"/>
                  <a:pt x="817796" y="1041526"/>
                  <a:pt x="530187" y="1041526"/>
                </a:cubicBezTo>
                <a:lnTo>
                  <a:pt x="0" y="1046240"/>
                </a:lnTo>
                <a:lnTo>
                  <a:pt x="0" y="527765"/>
                </a:lnTo>
                <a:cubicBezTo>
                  <a:pt x="13286" y="209382"/>
                  <a:pt x="225546" y="20510"/>
                  <a:pt x="53018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AF7F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rtl="0">
              <a:spcBef>
                <a:spcPts val="0"/>
              </a:spcBef>
              <a:spcAft>
                <a:spcPts val="0"/>
              </a:spcAft>
              <a:buClr>
                <a:schemeClr val="dk1"/>
              </a:buClr>
              <a:buSzPts val="3700"/>
              <a:buFont typeface="Yeseva One"/>
              <a:buNone/>
              <a:defRPr sz="3700">
                <a:solidFill>
                  <a:schemeClr val="dk1"/>
                </a:solidFill>
                <a:latin typeface="Yeseva One"/>
                <a:ea typeface="Yeseva One"/>
                <a:cs typeface="Yeseva One"/>
                <a:sym typeface="Yeseva One"/>
              </a:defRPr>
            </a:lvl1pPr>
            <a:lvl2pPr lvl="1" rtl="0">
              <a:spcBef>
                <a:spcPts val="0"/>
              </a:spcBef>
              <a:spcAft>
                <a:spcPts val="0"/>
              </a:spcAft>
              <a:buClr>
                <a:schemeClr val="dk1"/>
              </a:buClr>
              <a:buSzPts val="3700"/>
              <a:buFont typeface="Yeseva One"/>
              <a:buNone/>
              <a:defRPr sz="3700">
                <a:solidFill>
                  <a:schemeClr val="dk1"/>
                </a:solidFill>
                <a:latin typeface="Yeseva One"/>
                <a:ea typeface="Yeseva One"/>
                <a:cs typeface="Yeseva One"/>
                <a:sym typeface="Yeseva One"/>
              </a:defRPr>
            </a:lvl2pPr>
            <a:lvl3pPr lvl="2" rtl="0">
              <a:spcBef>
                <a:spcPts val="0"/>
              </a:spcBef>
              <a:spcAft>
                <a:spcPts val="0"/>
              </a:spcAft>
              <a:buClr>
                <a:schemeClr val="dk1"/>
              </a:buClr>
              <a:buSzPts val="3700"/>
              <a:buFont typeface="Yeseva One"/>
              <a:buNone/>
              <a:defRPr sz="3700">
                <a:solidFill>
                  <a:schemeClr val="dk1"/>
                </a:solidFill>
                <a:latin typeface="Yeseva One"/>
                <a:ea typeface="Yeseva One"/>
                <a:cs typeface="Yeseva One"/>
                <a:sym typeface="Yeseva One"/>
              </a:defRPr>
            </a:lvl3pPr>
            <a:lvl4pPr lvl="3" rtl="0">
              <a:spcBef>
                <a:spcPts val="0"/>
              </a:spcBef>
              <a:spcAft>
                <a:spcPts val="0"/>
              </a:spcAft>
              <a:buClr>
                <a:schemeClr val="dk1"/>
              </a:buClr>
              <a:buSzPts val="3700"/>
              <a:buFont typeface="Yeseva One"/>
              <a:buNone/>
              <a:defRPr sz="3700">
                <a:solidFill>
                  <a:schemeClr val="dk1"/>
                </a:solidFill>
                <a:latin typeface="Yeseva One"/>
                <a:ea typeface="Yeseva One"/>
                <a:cs typeface="Yeseva One"/>
                <a:sym typeface="Yeseva One"/>
              </a:defRPr>
            </a:lvl4pPr>
            <a:lvl5pPr lvl="4" rtl="0">
              <a:spcBef>
                <a:spcPts val="0"/>
              </a:spcBef>
              <a:spcAft>
                <a:spcPts val="0"/>
              </a:spcAft>
              <a:buClr>
                <a:schemeClr val="dk1"/>
              </a:buClr>
              <a:buSzPts val="3700"/>
              <a:buFont typeface="Yeseva One"/>
              <a:buNone/>
              <a:defRPr sz="3700">
                <a:solidFill>
                  <a:schemeClr val="dk1"/>
                </a:solidFill>
                <a:latin typeface="Yeseva One"/>
                <a:ea typeface="Yeseva One"/>
                <a:cs typeface="Yeseva One"/>
                <a:sym typeface="Yeseva One"/>
              </a:defRPr>
            </a:lvl5pPr>
            <a:lvl6pPr lvl="5" rtl="0">
              <a:spcBef>
                <a:spcPts val="0"/>
              </a:spcBef>
              <a:spcAft>
                <a:spcPts val="0"/>
              </a:spcAft>
              <a:buClr>
                <a:schemeClr val="dk1"/>
              </a:buClr>
              <a:buSzPts val="3700"/>
              <a:buFont typeface="Yeseva One"/>
              <a:buNone/>
              <a:defRPr sz="3700">
                <a:solidFill>
                  <a:schemeClr val="dk1"/>
                </a:solidFill>
                <a:latin typeface="Yeseva One"/>
                <a:ea typeface="Yeseva One"/>
                <a:cs typeface="Yeseva One"/>
                <a:sym typeface="Yeseva One"/>
              </a:defRPr>
            </a:lvl6pPr>
            <a:lvl7pPr lvl="6" rtl="0">
              <a:spcBef>
                <a:spcPts val="0"/>
              </a:spcBef>
              <a:spcAft>
                <a:spcPts val="0"/>
              </a:spcAft>
              <a:buClr>
                <a:schemeClr val="dk1"/>
              </a:buClr>
              <a:buSzPts val="3700"/>
              <a:buFont typeface="Yeseva One"/>
              <a:buNone/>
              <a:defRPr sz="3700">
                <a:solidFill>
                  <a:schemeClr val="dk1"/>
                </a:solidFill>
                <a:latin typeface="Yeseva One"/>
                <a:ea typeface="Yeseva One"/>
                <a:cs typeface="Yeseva One"/>
                <a:sym typeface="Yeseva One"/>
              </a:defRPr>
            </a:lvl7pPr>
            <a:lvl8pPr lvl="7" rtl="0">
              <a:spcBef>
                <a:spcPts val="0"/>
              </a:spcBef>
              <a:spcAft>
                <a:spcPts val="0"/>
              </a:spcAft>
              <a:buClr>
                <a:schemeClr val="dk1"/>
              </a:buClr>
              <a:buSzPts val="3700"/>
              <a:buFont typeface="Yeseva One"/>
              <a:buNone/>
              <a:defRPr sz="3700">
                <a:solidFill>
                  <a:schemeClr val="dk1"/>
                </a:solidFill>
                <a:latin typeface="Yeseva One"/>
                <a:ea typeface="Yeseva One"/>
                <a:cs typeface="Yeseva One"/>
                <a:sym typeface="Yeseva One"/>
              </a:defRPr>
            </a:lvl8pPr>
            <a:lvl9pPr lvl="8" rtl="0">
              <a:spcBef>
                <a:spcPts val="0"/>
              </a:spcBef>
              <a:spcAft>
                <a:spcPts val="0"/>
              </a:spcAft>
              <a:buClr>
                <a:schemeClr val="dk1"/>
              </a:buClr>
              <a:buSzPts val="3700"/>
              <a:buFont typeface="Yeseva One"/>
              <a:buNone/>
              <a:defRPr sz="3700">
                <a:solidFill>
                  <a:schemeClr val="dk1"/>
                </a:solidFill>
                <a:latin typeface="Yeseva One"/>
                <a:ea typeface="Yeseva One"/>
                <a:cs typeface="Yeseva One"/>
                <a:sym typeface="Yeseva One"/>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81000" lvl="0" marL="457200" rtl="0">
              <a:lnSpc>
                <a:spcPct val="115000"/>
              </a:lnSpc>
              <a:spcBef>
                <a:spcPts val="0"/>
              </a:spcBef>
              <a:spcAft>
                <a:spcPts val="0"/>
              </a:spcAft>
              <a:buClr>
                <a:schemeClr val="dk1"/>
              </a:buClr>
              <a:buSzPts val="2400"/>
              <a:buFont typeface="Karma Medium"/>
              <a:buChar char="●"/>
              <a:defRPr sz="2400">
                <a:solidFill>
                  <a:schemeClr val="dk1"/>
                </a:solidFill>
                <a:latin typeface="Karma Medium"/>
                <a:ea typeface="Karma Medium"/>
                <a:cs typeface="Karma Medium"/>
                <a:sym typeface="Karma Medium"/>
              </a:defRPr>
            </a:lvl1pPr>
            <a:lvl2pPr indent="-349250" lvl="1" marL="914400" rtl="0">
              <a:lnSpc>
                <a:spcPct val="115000"/>
              </a:lnSpc>
              <a:spcBef>
                <a:spcPts val="2100"/>
              </a:spcBef>
              <a:spcAft>
                <a:spcPts val="0"/>
              </a:spcAft>
              <a:buClr>
                <a:schemeClr val="dk1"/>
              </a:buClr>
              <a:buSzPts val="1900"/>
              <a:buFont typeface="Karma Medium"/>
              <a:buChar char="○"/>
              <a:defRPr sz="1900">
                <a:solidFill>
                  <a:schemeClr val="dk1"/>
                </a:solidFill>
                <a:latin typeface="Karma Medium"/>
                <a:ea typeface="Karma Medium"/>
                <a:cs typeface="Karma Medium"/>
                <a:sym typeface="Karma Medium"/>
              </a:defRPr>
            </a:lvl2pPr>
            <a:lvl3pPr indent="-349250" lvl="2" marL="1371600" rtl="0">
              <a:lnSpc>
                <a:spcPct val="115000"/>
              </a:lnSpc>
              <a:spcBef>
                <a:spcPts val="2100"/>
              </a:spcBef>
              <a:spcAft>
                <a:spcPts val="0"/>
              </a:spcAft>
              <a:buClr>
                <a:schemeClr val="dk1"/>
              </a:buClr>
              <a:buSzPts val="1900"/>
              <a:buFont typeface="Karma Medium"/>
              <a:buChar char="■"/>
              <a:defRPr sz="1900">
                <a:solidFill>
                  <a:schemeClr val="dk1"/>
                </a:solidFill>
                <a:latin typeface="Karma Medium"/>
                <a:ea typeface="Karma Medium"/>
                <a:cs typeface="Karma Medium"/>
                <a:sym typeface="Karma Medium"/>
              </a:defRPr>
            </a:lvl3pPr>
            <a:lvl4pPr indent="-349250" lvl="3" marL="1828800" rtl="0">
              <a:lnSpc>
                <a:spcPct val="115000"/>
              </a:lnSpc>
              <a:spcBef>
                <a:spcPts val="2100"/>
              </a:spcBef>
              <a:spcAft>
                <a:spcPts val="0"/>
              </a:spcAft>
              <a:buClr>
                <a:schemeClr val="dk1"/>
              </a:buClr>
              <a:buSzPts val="1900"/>
              <a:buFont typeface="Karma Medium"/>
              <a:buChar char="●"/>
              <a:defRPr sz="1900">
                <a:solidFill>
                  <a:schemeClr val="dk1"/>
                </a:solidFill>
                <a:latin typeface="Karma Medium"/>
                <a:ea typeface="Karma Medium"/>
                <a:cs typeface="Karma Medium"/>
                <a:sym typeface="Karma Medium"/>
              </a:defRPr>
            </a:lvl4pPr>
            <a:lvl5pPr indent="-349250" lvl="4" marL="2286000" rtl="0">
              <a:lnSpc>
                <a:spcPct val="115000"/>
              </a:lnSpc>
              <a:spcBef>
                <a:spcPts val="2100"/>
              </a:spcBef>
              <a:spcAft>
                <a:spcPts val="0"/>
              </a:spcAft>
              <a:buClr>
                <a:schemeClr val="dk1"/>
              </a:buClr>
              <a:buSzPts val="1900"/>
              <a:buFont typeface="Karma Medium"/>
              <a:buChar char="○"/>
              <a:defRPr sz="1900">
                <a:solidFill>
                  <a:schemeClr val="dk1"/>
                </a:solidFill>
                <a:latin typeface="Karma Medium"/>
                <a:ea typeface="Karma Medium"/>
                <a:cs typeface="Karma Medium"/>
                <a:sym typeface="Karma Medium"/>
              </a:defRPr>
            </a:lvl5pPr>
            <a:lvl6pPr indent="-349250" lvl="5" marL="2743200" rtl="0">
              <a:lnSpc>
                <a:spcPct val="115000"/>
              </a:lnSpc>
              <a:spcBef>
                <a:spcPts val="2100"/>
              </a:spcBef>
              <a:spcAft>
                <a:spcPts val="0"/>
              </a:spcAft>
              <a:buClr>
                <a:schemeClr val="dk1"/>
              </a:buClr>
              <a:buSzPts val="1900"/>
              <a:buFont typeface="Karma Medium"/>
              <a:buChar char="■"/>
              <a:defRPr sz="1900">
                <a:solidFill>
                  <a:schemeClr val="dk1"/>
                </a:solidFill>
                <a:latin typeface="Karma Medium"/>
                <a:ea typeface="Karma Medium"/>
                <a:cs typeface="Karma Medium"/>
                <a:sym typeface="Karma Medium"/>
              </a:defRPr>
            </a:lvl6pPr>
            <a:lvl7pPr indent="-349250" lvl="6" marL="3200400" rtl="0">
              <a:lnSpc>
                <a:spcPct val="115000"/>
              </a:lnSpc>
              <a:spcBef>
                <a:spcPts val="2100"/>
              </a:spcBef>
              <a:spcAft>
                <a:spcPts val="0"/>
              </a:spcAft>
              <a:buClr>
                <a:schemeClr val="dk1"/>
              </a:buClr>
              <a:buSzPts val="1900"/>
              <a:buFont typeface="Karma Medium"/>
              <a:buChar char="●"/>
              <a:defRPr sz="1900">
                <a:solidFill>
                  <a:schemeClr val="dk1"/>
                </a:solidFill>
                <a:latin typeface="Karma Medium"/>
                <a:ea typeface="Karma Medium"/>
                <a:cs typeface="Karma Medium"/>
                <a:sym typeface="Karma Medium"/>
              </a:defRPr>
            </a:lvl7pPr>
            <a:lvl8pPr indent="-349250" lvl="7" marL="3657600" rtl="0">
              <a:lnSpc>
                <a:spcPct val="115000"/>
              </a:lnSpc>
              <a:spcBef>
                <a:spcPts val="2100"/>
              </a:spcBef>
              <a:spcAft>
                <a:spcPts val="0"/>
              </a:spcAft>
              <a:buClr>
                <a:schemeClr val="dk1"/>
              </a:buClr>
              <a:buSzPts val="1900"/>
              <a:buFont typeface="Karma Medium"/>
              <a:buChar char="○"/>
              <a:defRPr sz="1900">
                <a:solidFill>
                  <a:schemeClr val="dk1"/>
                </a:solidFill>
                <a:latin typeface="Karma Medium"/>
                <a:ea typeface="Karma Medium"/>
                <a:cs typeface="Karma Medium"/>
                <a:sym typeface="Karma Medium"/>
              </a:defRPr>
            </a:lvl8pPr>
            <a:lvl9pPr indent="-349250" lvl="8" marL="4114800" rtl="0">
              <a:lnSpc>
                <a:spcPct val="115000"/>
              </a:lnSpc>
              <a:spcBef>
                <a:spcPts val="2100"/>
              </a:spcBef>
              <a:spcAft>
                <a:spcPts val="2100"/>
              </a:spcAft>
              <a:buClr>
                <a:schemeClr val="dk1"/>
              </a:buClr>
              <a:buSzPts val="1900"/>
              <a:buFont typeface="Karma Medium"/>
              <a:buChar char="■"/>
              <a:defRPr sz="1900">
                <a:solidFill>
                  <a:schemeClr val="dk1"/>
                </a:solidFill>
                <a:latin typeface="Karma Medium"/>
                <a:ea typeface="Karma Medium"/>
                <a:cs typeface="Karma Medium"/>
                <a:sym typeface="Karma Medium"/>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rtl="0" algn="r">
              <a:buNone/>
              <a:defRPr sz="1300">
                <a:solidFill>
                  <a:schemeClr val="dk2"/>
                </a:solidFill>
              </a:defRPr>
            </a:lvl1pPr>
            <a:lvl2pPr lvl="1" rtl="0" algn="r">
              <a:buNone/>
              <a:defRPr sz="1300">
                <a:solidFill>
                  <a:schemeClr val="dk2"/>
                </a:solidFill>
              </a:defRPr>
            </a:lvl2pPr>
            <a:lvl3pPr lvl="2" rtl="0" algn="r">
              <a:buNone/>
              <a:defRPr sz="1300">
                <a:solidFill>
                  <a:schemeClr val="dk2"/>
                </a:solidFill>
              </a:defRPr>
            </a:lvl3pPr>
            <a:lvl4pPr lvl="3" rtl="0" algn="r">
              <a:buNone/>
              <a:defRPr sz="1300">
                <a:solidFill>
                  <a:schemeClr val="dk2"/>
                </a:solidFill>
              </a:defRPr>
            </a:lvl4pPr>
            <a:lvl5pPr lvl="4" rtl="0" algn="r">
              <a:buNone/>
              <a:defRPr sz="1300">
                <a:solidFill>
                  <a:schemeClr val="dk2"/>
                </a:solidFill>
              </a:defRPr>
            </a:lvl5pPr>
            <a:lvl6pPr lvl="5" rtl="0" algn="r">
              <a:buNone/>
              <a:defRPr sz="1300">
                <a:solidFill>
                  <a:schemeClr val="dk2"/>
                </a:solidFill>
              </a:defRPr>
            </a:lvl6pPr>
            <a:lvl7pPr lvl="6" rtl="0" algn="r">
              <a:buNone/>
              <a:defRPr sz="1300">
                <a:solidFill>
                  <a:schemeClr val="dk2"/>
                </a:solidFill>
              </a:defRPr>
            </a:lvl7pPr>
            <a:lvl8pPr lvl="7" rtl="0" algn="r">
              <a:buNone/>
              <a:defRPr sz="1300">
                <a:solidFill>
                  <a:schemeClr val="dk2"/>
                </a:solidFill>
              </a:defRPr>
            </a:lvl8pPr>
            <a:lvl9pPr lvl="8" rtl="0"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txBox="1"/>
          <p:nvPr/>
        </p:nvSpPr>
        <p:spPr>
          <a:xfrm rot="5400000">
            <a:off x="-679350" y="5792075"/>
            <a:ext cx="1579800" cy="3735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solidFill>
                  <a:srgbClr val="000000"/>
                </a:solidFill>
                <a:latin typeface="Barlow Condensed"/>
                <a:ea typeface="Barlow Condensed"/>
                <a:cs typeface="Barlow Condensed"/>
                <a:sym typeface="Barlow Condensed"/>
              </a:rPr>
              <a:t>SLIDESMANIA.COM</a:t>
            </a:r>
            <a:endParaRPr sz="1200">
              <a:solidFill>
                <a:srgbClr val="000000"/>
              </a:solidFill>
              <a:latin typeface="Barlow Condensed"/>
              <a:ea typeface="Barlow Condensed"/>
              <a:cs typeface="Barlow Condensed"/>
              <a:sym typeface="Barlow Condense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mc:AlternateContent>
    <mc:Choice Requires="p14">
      <p:transition spd="slow" p14:dur="1500">
        <p:fade thruBlk="1"/>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3.png"/><Relationship Id="rId4" Type="http://schemas.openxmlformats.org/officeDocument/2006/relationships/image" Target="../media/image5.png"/><Relationship Id="rId5" Type="http://schemas.openxmlformats.org/officeDocument/2006/relationships/image" Target="../media/image14.png"/><Relationship Id="rId6"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hyperlink" Target="https://www.cdc.gov/childrensmentalhealth/features/anxiety-depression-children.html" TargetMode="External"/><Relationship Id="rId4" Type="http://schemas.openxmlformats.org/officeDocument/2006/relationships/hyperlink" Target="https://www.cdc.gov/children-mental-health/data-research/index.html" TargetMode="External"/><Relationship Id="rId5" Type="http://schemas.openxmlformats.org/officeDocument/2006/relationships/hyperlink" Target="https://www.cdc.gov/children-mental-health/data-research/index.html" TargetMode="External"/><Relationship Id="rId6" Type="http://schemas.openxmlformats.org/officeDocument/2006/relationships/image" Target="../media/image3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43.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hyperlink" Target="https://www.supportautism.ca/" TargetMode="Externa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hyperlink" Target="https://www.sli.do/features-google-slides?interaction-type=V29yZENsb3Vk" TargetMode="External"/><Relationship Id="rId4" Type="http://schemas.openxmlformats.org/officeDocument/2006/relationships/image" Target="../media/image28.png"/><Relationship Id="rId5" Type="http://schemas.openxmlformats.org/officeDocument/2006/relationships/hyperlink" Target="https://www.sli.do/features-google-slides?payload=eyJwb2xsVXVpZCI6Ijc0MTllZmJhLWM3ZDAtNGJkMi04ZDk5LWU0NTc2MWFiNTU0OSIsInByZXNlbnRhdGlvbklkIjoiMXhsdGNPWklIZ2JxNFR4NVZFMS10UnN5N1RjR0I0ODRpTEh4c2JOak5EbVkiLCJzbGlkZUlkIjoiU0xJREVTX0FQSTIwMDM2MjM0OTFfMCIsInRpbWVsaW5lIjpbeyJwb2xsUXVlc3Rpb25VdWlkIjoiODc4ZjRhZTQtNjdlOS00YTI4LWI2MDUtNzA1NGNiMmVhMjkwIiwic2hvd1Jlc3VsdHMiOnRydWV9XSwidHlwZSI6IlNsaWRvUG9sbCJ9" TargetMode="External"/><Relationship Id="rId6" Type="http://schemas.openxmlformats.org/officeDocument/2006/relationships/image" Target="../media/image22.png"/><Relationship Id="rId7" Type="http://schemas.openxmlformats.org/officeDocument/2006/relationships/hyperlink" Target="https://chrome.google.com/webstore/detail/slido/dhhclfjehmpacimcdknijodpjpmppkii"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10.png"/><Relationship Id="rId4" Type="http://schemas.openxmlformats.org/officeDocument/2006/relationships/image" Target="../media/image33.gi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 Id="rId3" Type="http://schemas.openxmlformats.org/officeDocument/2006/relationships/hyperlink" Target="https://www.sli.do/features-google-slides?interaction-type=T3BlblRleHQ%3D" TargetMode="External"/><Relationship Id="rId4" Type="http://schemas.openxmlformats.org/officeDocument/2006/relationships/image" Target="../media/image20.png"/><Relationship Id="rId5" Type="http://schemas.openxmlformats.org/officeDocument/2006/relationships/hyperlink" Target="https://www.sli.do/features-google-slides?payload=eyJwb2xsVXVpZCI6IjJiMjZmN2E4LTE3NjYtNDA0Zi1hZGUwLWRkMmQxZjc5ZjE2MCIsInByZXNlbnRhdGlvbklkIjoiMXhsdGNPWklIZ2JxNFR4NVZFMS10UnN5N1RjR0I0ODRpTEh4c2JOak5EbVkiLCJzbGlkZUlkIjoiU0xJREVTX0FQSTkzOTcwNDI4XzAiLCJ0aW1lbGluZSI6W3sicG9sbFF1ZXN0aW9uVXVpZCI6IjY0YWUwNjYxLWJiYjgtNDQ3NC05YjMxLTk2NjcxNzk5ODhhZSIsInNob3dSZXN1bHRzIjp0cnVlfV0sInR5cGUiOiJTbGlkb1BvbGwifQ%3D%3D" TargetMode="External"/><Relationship Id="rId6" Type="http://schemas.openxmlformats.org/officeDocument/2006/relationships/image" Target="../media/image22.png"/><Relationship Id="rId7" Type="http://schemas.openxmlformats.org/officeDocument/2006/relationships/hyperlink" Target="https://chrome.google.com/webstore/detail/slido/dhhclfjehmpacimcdknijodpjpmppkii" TargetMode="External"/></Relationships>
</file>

<file path=ppt/slides/_rels/slide18.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image" Target="../media/image74.jpg"/><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slide" Target="/ppt/slides/slide19.xml"/><Relationship Id="rId4" Type="http://schemas.openxmlformats.org/officeDocument/2006/relationships/slide" Target="/ppt/slides/slide21.xml"/><Relationship Id="rId9" Type="http://schemas.openxmlformats.org/officeDocument/2006/relationships/slide" Target="/ppt/slides/slide27.xml"/><Relationship Id="rId5" Type="http://schemas.openxmlformats.org/officeDocument/2006/relationships/slide" Target="/ppt/slides/slide23.xml"/><Relationship Id="rId6" Type="http://schemas.openxmlformats.org/officeDocument/2006/relationships/slide" Target="/ppt/slides/slide24.xml"/><Relationship Id="rId7" Type="http://schemas.openxmlformats.org/officeDocument/2006/relationships/slide" Target="/ppt/slides/slide26.xml"/><Relationship Id="rId8" Type="http://schemas.openxmlformats.org/officeDocument/2006/relationships/slide" Target="/ppt/slides/slide28.xml"/></Relationships>
</file>

<file path=ppt/slides/_rels/slide19.xml.rels><?xml version="1.0" encoding="UTF-8" standalone="yes"?><Relationships xmlns="http://schemas.openxmlformats.org/package/2006/relationships"><Relationship Id="rId11" Type="http://schemas.openxmlformats.org/officeDocument/2006/relationships/hyperlink" Target="http://www.youtube.com/watch?v=5DqTuWve9t8" TargetMode="External"/><Relationship Id="rId10" Type="http://schemas.openxmlformats.org/officeDocument/2006/relationships/hyperlink" Target="https://sensa.health/" TargetMode="External"/><Relationship Id="rId13" Type="http://schemas.openxmlformats.org/officeDocument/2006/relationships/image" Target="../media/image10.png"/><Relationship Id="rId12" Type="http://schemas.openxmlformats.org/officeDocument/2006/relationships/image" Target="../media/image26.jpg"/><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hyperlink" Target="https://www.calm.com/" TargetMode="External"/><Relationship Id="rId4" Type="http://schemas.openxmlformats.org/officeDocument/2006/relationships/hyperlink" Target="https://insighttimer.com/" TargetMode="External"/><Relationship Id="rId9" Type="http://schemas.openxmlformats.org/officeDocument/2006/relationships/hyperlink" Target="https://www.commonsensemedia.org/app-reviews/mylife-meditation" TargetMode="External"/><Relationship Id="rId5" Type="http://schemas.openxmlformats.org/officeDocument/2006/relationships/hyperlink" Target="https://www.commonsensemedia.org/app-reviews/mindful-powers" TargetMode="External"/><Relationship Id="rId6" Type="http://schemas.openxmlformats.org/officeDocument/2006/relationships/hyperlink" Target="https://www.commonsensemedia.org/app-reviews/smiling-mind" TargetMode="External"/><Relationship Id="rId7" Type="http://schemas.openxmlformats.org/officeDocument/2006/relationships/hyperlink" Target="https://sesamestreetincommunities.org/activities/breathe-think-do/" TargetMode="External"/><Relationship Id="rId8" Type="http://schemas.openxmlformats.org/officeDocument/2006/relationships/hyperlink" Target="https://www.headspace.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https://www.nami.org/" TargetMode="External"/><Relationship Id="rId4" Type="http://schemas.openxmlformats.org/officeDocument/2006/relationships/image" Target="../media/image1.jpg"/><Relationship Id="rId5" Type="http://schemas.openxmlformats.org/officeDocument/2006/relationships/image" Target="../media/image2.png"/></Relationships>
</file>

<file path=ppt/slides/_rels/slide20.xml.rels><?xml version="1.0" encoding="UTF-8" standalone="yes"?><Relationships xmlns="http://schemas.openxmlformats.org/package/2006/relationships"><Relationship Id="rId11" Type="http://schemas.openxmlformats.org/officeDocument/2006/relationships/image" Target="../media/image41.png"/><Relationship Id="rId10" Type="http://schemas.openxmlformats.org/officeDocument/2006/relationships/image" Target="../media/image42.jpg"/><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https://support.microsoft.com/en-gb/office/viva-insights-in-teams-and-on-the-web-436b9928-5867-433a-abd5-188e0262e5e3#:~:text=Microsoft%20Viva%20Insights%20provides%20personalized,day%20for%20uninterrupted%2C%20individual%20work." TargetMode="External"/><Relationship Id="rId4" Type="http://schemas.openxmlformats.org/officeDocument/2006/relationships/hyperlink" Target="https://sensa.health/app-features/" TargetMode="External"/><Relationship Id="rId9" Type="http://schemas.openxmlformats.org/officeDocument/2006/relationships/image" Target="../media/image31.jpg"/><Relationship Id="rId5" Type="http://schemas.openxmlformats.org/officeDocument/2006/relationships/hyperlink" Target="https://www.macrumors.com/guide/ios-17-health/" TargetMode="External"/><Relationship Id="rId6" Type="http://schemas.openxmlformats.org/officeDocument/2006/relationships/hyperlink" Target="https://www.runnersworld.com/news/a45086537/diljeet-taylor-mental-health-app/" TargetMode="External"/><Relationship Id="rId7" Type="http://schemas.openxmlformats.org/officeDocument/2006/relationships/image" Target="../media/image10.png"/><Relationship Id="rId8" Type="http://schemas.openxmlformats.org/officeDocument/2006/relationships/image" Target="../media/image24.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hyperlink" Target="https://youtube.com/playlist?list=PLA3ku0oOIxYRJ4KlW3aw2v3WYlmmOzPab" TargetMode="External"/><Relationship Id="rId4" Type="http://schemas.openxmlformats.org/officeDocument/2006/relationships/hyperlink" Target="http://www.youtube.com/watch?v=zDJcVpW-3YI" TargetMode="External"/><Relationship Id="rId5" Type="http://schemas.openxmlformats.org/officeDocument/2006/relationships/image" Target="../media/image39.jpg"/><Relationship Id="rId6" Type="http://schemas.openxmlformats.org/officeDocument/2006/relationships/image" Target="../media/image1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0.png"/><Relationship Id="rId4" Type="http://schemas.openxmlformats.org/officeDocument/2006/relationships/hyperlink" Target="http://www.youtube.com/watch?v=uWu7-56qZ50" TargetMode="External"/><Relationship Id="rId5" Type="http://schemas.openxmlformats.org/officeDocument/2006/relationships/image" Target="../media/image30.jpg"/><Relationship Id="rId6" Type="http://schemas.openxmlformats.org/officeDocument/2006/relationships/hyperlink" Target="https://docs.google.com/document/d/1oL8ZJBCBXOE4zBlbGj-6aTnYOSAmw-SxLSbDRXUqs04/edit?usp=sharing" TargetMode="External"/></Relationships>
</file>

<file path=ppt/slides/_rels/slide23.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image" Target="../media/image45.png"/><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hyperlink" Target="https://www.commonsensemedia.org/app-reviews/super-stretch-yoga-hd" TargetMode="External"/><Relationship Id="rId4" Type="http://schemas.openxmlformats.org/officeDocument/2006/relationships/hyperlink" Target="https://fitonapp.com/" TargetMode="External"/><Relationship Id="rId9" Type="http://schemas.openxmlformats.org/officeDocument/2006/relationships/image" Target="../media/image32.png"/><Relationship Id="rId5" Type="http://schemas.openxmlformats.org/officeDocument/2006/relationships/hyperlink" Target="https://www.apple.com/ios/health/" TargetMode="External"/><Relationship Id="rId6" Type="http://schemas.openxmlformats.org/officeDocument/2006/relationships/hyperlink" Target="https://www.gonoodle.com/" TargetMode="External"/><Relationship Id="rId7" Type="http://schemas.openxmlformats.org/officeDocument/2006/relationships/image" Target="../media/image38.png"/><Relationship Id="rId8" Type="http://schemas.openxmlformats.org/officeDocument/2006/relationships/image" Target="../media/image34.png"/></Relationships>
</file>

<file path=ppt/slides/_rels/slide24.xml.rels><?xml version="1.0" encoding="UTF-8" standalone="yes"?><Relationships xmlns="http://schemas.openxmlformats.org/package/2006/relationships"><Relationship Id="rId11" Type="http://schemas.openxmlformats.org/officeDocument/2006/relationships/image" Target="../media/image37.png"/><Relationship Id="rId10" Type="http://schemas.openxmlformats.org/officeDocument/2006/relationships/image" Target="../media/image49.jpg"/><Relationship Id="rId13" Type="http://schemas.openxmlformats.org/officeDocument/2006/relationships/image" Target="../media/image40.jpg"/><Relationship Id="rId12" Type="http://schemas.openxmlformats.org/officeDocument/2006/relationships/hyperlink" Target="http://www.youtube.com/watch?v=FuIgDcUl4lc" TargetMode="External"/><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hyperlink" Target="https://presentpal.co.uk/" TargetMode="External"/><Relationship Id="rId4" Type="http://schemas.openxmlformats.org/officeDocument/2006/relationships/hyperlink" Target="https://support.microsoft.com/en-us/office/rehearse-your-slide-show-with-speaker-coach-cd7fc941-5c3b-498c-a225-83ef3f64f07b" TargetMode="External"/><Relationship Id="rId9" Type="http://schemas.openxmlformats.org/officeDocument/2006/relationships/image" Target="../media/image50.png"/><Relationship Id="rId5" Type="http://schemas.openxmlformats.org/officeDocument/2006/relationships/hyperlink" Target="https://info.flip.com/" TargetMode="External"/><Relationship Id="rId6" Type="http://schemas.openxmlformats.org/officeDocument/2006/relationships/hyperlink" Target="https://www.endeavorotc.com/" TargetMode="External"/><Relationship Id="rId7" Type="http://schemas.openxmlformats.org/officeDocument/2006/relationships/image" Target="../media/image10.png"/><Relationship Id="rId8" Type="http://schemas.openxmlformats.org/officeDocument/2006/relationships/image" Target="../media/image6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hyperlink" Target="http://www.youtube.com/watch?v=6yZDvdaozgM" TargetMode="External"/><Relationship Id="rId4" Type="http://schemas.openxmlformats.org/officeDocument/2006/relationships/image" Target="../media/image54.jpg"/></Relationships>
</file>

<file path=ppt/slides/_rels/slide26.xml.rels><?xml version="1.0" encoding="UTF-8" standalone="yes"?><Relationships xmlns="http://schemas.openxmlformats.org/package/2006/relationships"><Relationship Id="rId11" Type="http://schemas.openxmlformats.org/officeDocument/2006/relationships/image" Target="../media/image48.png"/><Relationship Id="rId10" Type="http://schemas.openxmlformats.org/officeDocument/2006/relationships/image" Target="../media/image10.png"/><Relationship Id="rId13" Type="http://schemas.openxmlformats.org/officeDocument/2006/relationships/image" Target="../media/image47.png"/><Relationship Id="rId12" Type="http://schemas.openxmlformats.org/officeDocument/2006/relationships/image" Target="../media/image44.png"/><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hyperlink" Target="https://sensa.health/" TargetMode="External"/><Relationship Id="rId4" Type="http://schemas.openxmlformats.org/officeDocument/2006/relationships/hyperlink" Target="https://apps.apple.com/us/app/gratitude-diary-vision-board/id1372575227" TargetMode="External"/><Relationship Id="rId9" Type="http://schemas.openxmlformats.org/officeDocument/2006/relationships/hyperlink" Target="https://youtu.be/PGFBxoWqOV0" TargetMode="External"/><Relationship Id="rId15" Type="http://schemas.openxmlformats.org/officeDocument/2006/relationships/image" Target="../media/image42.jpg"/><Relationship Id="rId14" Type="http://schemas.openxmlformats.org/officeDocument/2006/relationships/image" Target="../media/image53.png"/><Relationship Id="rId16" Type="http://schemas.openxmlformats.org/officeDocument/2006/relationships/image" Target="../media/image46.jpg"/><Relationship Id="rId5" Type="http://schemas.openxmlformats.org/officeDocument/2006/relationships/hyperlink" Target="https://apps.apple.com/us/app/bliss-gratitude-journal/id989656310" TargetMode="External"/><Relationship Id="rId6" Type="http://schemas.openxmlformats.org/officeDocument/2006/relationships/hyperlink" Target="https://apps.apple.com/us/app/notes/id1110145109" TargetMode="External"/><Relationship Id="rId7" Type="http://schemas.openxmlformats.org/officeDocument/2006/relationships/hyperlink" Target="https://support.apple.com/guide/iphone/get-started-with-journal-iph0e5ca7dd3/ios" TargetMode="External"/><Relationship Id="rId8" Type="http://schemas.openxmlformats.org/officeDocument/2006/relationships/hyperlink" Target="https://apps.apple.com/us/app/reflectly-journal-ai-diary/id1241229134" TargetMode="External"/></Relationships>
</file>

<file path=ppt/slides/_rels/slide27.xml.rels><?xml version="1.0" encoding="UTF-8" standalone="yes"?><Relationships xmlns="http://schemas.openxmlformats.org/package/2006/relationships"><Relationship Id="rId11" Type="http://schemas.openxmlformats.org/officeDocument/2006/relationships/image" Target="../media/image55.jpg"/><Relationship Id="rId10" Type="http://schemas.openxmlformats.org/officeDocument/2006/relationships/image" Target="../media/image56.jpg"/><Relationship Id="rId12" Type="http://schemas.openxmlformats.org/officeDocument/2006/relationships/image" Target="../media/image59.jpg"/><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hyperlink" Target="https://www.amazon.com/Cards-Against-Anxiety-Guidebook-Card/dp/1419743759/ref=sr_1_1?hvadid=617029244358&amp;hvdev=c&amp;hvlocphy=9002513&amp;hvnetw=g&amp;hvqmt=e&amp;hvrand=13719794130013154637&amp;hvtargid=kwd-861970763415&amp;hydadcr=1752_13536079&amp;keywords=cards+against+anxiety&amp;qid=1698767749&amp;sr=8-1" TargetMode="External"/><Relationship Id="rId4" Type="http://schemas.openxmlformats.org/officeDocument/2006/relationships/hyperlink" Target="https://www.amazon.com/s?k=the+nap+ministry+rest+deck&amp;hvadid=646901089563&amp;hvdev=c&amp;hvlocphy=9002513&amp;hvnetw=g&amp;hvqmt=e&amp;hvrand=12002058819721788056&amp;hvtargid=kwd-1955497973405&amp;hydadcr=13162_13367736&amp;tag=googhydr-20&amp;ref=pd_sl_8w5nj8b3f5_e" TargetMode="External"/><Relationship Id="rId9" Type="http://schemas.openxmlformats.org/officeDocument/2006/relationships/image" Target="../media/image61.jpg"/><Relationship Id="rId5" Type="http://schemas.openxmlformats.org/officeDocument/2006/relationships/hyperlink" Target="https://www.amazon.com/Heart-Fire-Meditations-Loving-Neighbors/dp/1524881228/ref=sr_1_1?crid=1Y89YGE7HI708&amp;keywords=oh+happy+dani&amp;qid=1698771612&amp;sprefix=oh+happy+dani%2Caps%2C149&amp;sr=8-1" TargetMode="External"/><Relationship Id="rId6" Type="http://schemas.openxmlformats.org/officeDocument/2006/relationships/hyperlink" Target="https://giftrepublic.com/Product.aspx?ProdID=NATUREMEDITATIONCARDSCARDPACK&amp;RangeId=New" TargetMode="External"/><Relationship Id="rId7" Type="http://schemas.openxmlformats.org/officeDocument/2006/relationships/hyperlink" Target="https://www.nami.org/Press-Media/Press-Releases/2023/NAMI-Say-It-Out-Loud-Virtual-Card-Game-Will-Prompt-Important-Mental-Health-Conversations" TargetMode="External"/><Relationship Id="rId8" Type="http://schemas.openxmlformats.org/officeDocument/2006/relationships/image" Target="../media/image1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51.jpg"/><Relationship Id="rId4" Type="http://schemas.openxmlformats.org/officeDocument/2006/relationships/image" Target="../media/image73.jpg"/><Relationship Id="rId5" Type="http://schemas.openxmlformats.org/officeDocument/2006/relationships/image" Target="../media/image71.jpg"/><Relationship Id="rId6" Type="http://schemas.openxmlformats.org/officeDocument/2006/relationships/hyperlink" Target="http://www.youtube.com/watch?v=0n4f-VDjOBE" TargetMode="External"/><Relationship Id="rId7" Type="http://schemas.openxmlformats.org/officeDocument/2006/relationships/image" Target="../media/image67.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Relationship Id="rId3" Type="http://schemas.openxmlformats.org/officeDocument/2006/relationships/hyperlink" Target="https://www.sli.do/features-google-slides?payload=eyJwb2xsVXVpZCI6IjNjMzkxMDQ2LTlkNzEtNDM5ZS04YmNjLTc3YjEwYzQyM2I2OCIsInByZXNlbnRhdGlvbklkIjoiMXhsdGNPWklIZ2JxNFR4NVZFMS10UnN5N1RjR0I0ODRpTEh4c2JOak5EbVkiLCJzbGlkZUlkIjoiU0xJREVTX0FQSTc5MjkxMDA4MV8wIiwidGltZWxpbmUiOlt7InNob3dSZXN1bHRzIjp0cnVlLCJwb2xsUXVlc3Rpb25VdWlkIjoiZWVlMjFkMWUtMjJkMi00NGQ2LWJiNDgtOGY1Yzk0NTQzYTE2In1dLCJ0eXBlIjoiU2xpZG9Qb2xsIn0%3D" TargetMode="External"/><Relationship Id="rId4" Type="http://schemas.openxmlformats.org/officeDocument/2006/relationships/image" Target="../media/image22.png"/><Relationship Id="rId5" Type="http://schemas.openxmlformats.org/officeDocument/2006/relationships/hyperlink" Target="https://chrome.google.com/webstore/detail/slido/dhhclfjehmpacimcdknijodpjpmppkii" TargetMode="External"/><Relationship Id="rId6" Type="http://schemas.openxmlformats.org/officeDocument/2006/relationships/hyperlink" Target="https://www.sli.do/features-google-slides?interaction-type=TXVsdGlwbGVDaG9pY2U%3D" TargetMode="External"/><Relationship Id="rId7" Type="http://schemas.openxmlformats.org/officeDocument/2006/relationships/image" Target="../media/image5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creativecommons.org/licenses/by-nc-sa/4.0/" TargetMode="External"/><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0.xml"/><Relationship Id="rId3" Type="http://schemas.openxmlformats.org/officeDocument/2006/relationships/hyperlink" Target="https://bit.ly/AT4MHealth" TargetMode="External"/><Relationship Id="rId4" Type="http://schemas.openxmlformats.org/officeDocument/2006/relationships/image" Target="../media/image9.png"/><Relationship Id="rId5" Type="http://schemas.openxmlformats.org/officeDocument/2006/relationships/image" Target="../media/image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1.xml"/><Relationship Id="rId3" Type="http://schemas.openxmlformats.org/officeDocument/2006/relationships/image" Target="../media/image63.jpg"/><Relationship Id="rId4" Type="http://schemas.openxmlformats.org/officeDocument/2006/relationships/image" Target="../media/image6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hyperlink" Target="https://www.nami.org/" TargetMode="External"/><Relationship Id="rId4" Type="http://schemas.openxmlformats.org/officeDocument/2006/relationships/image" Target="../media/image1.jpg"/><Relationship Id="rId5" Type="http://schemas.openxmlformats.org/officeDocument/2006/relationships/image" Target="../media/image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 Id="rId3" Type="http://schemas.openxmlformats.org/officeDocument/2006/relationships/image" Target="../media/image70.png"/><Relationship Id="rId4" Type="http://schemas.openxmlformats.org/officeDocument/2006/relationships/hyperlink" Target="mailto:hillary@hillaryhelpsulearn.com" TargetMode="External"/><Relationship Id="rId5" Type="http://schemas.openxmlformats.org/officeDocument/2006/relationships/hyperlink" Target="http://www.hillaryhelpsulearn.com" TargetMode="External"/><Relationship Id="rId6" Type="http://schemas.openxmlformats.org/officeDocument/2006/relationships/image" Target="../media/image6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5.xml"/><Relationship Id="rId3" Type="http://schemas.openxmlformats.org/officeDocument/2006/relationships/hyperlink" Target="https://greatergood.berkeley.edu/article/item/how_gratitude_changes_you_and_your_brain" TargetMode="External"/><Relationship Id="rId4" Type="http://schemas.openxmlformats.org/officeDocument/2006/relationships/hyperlink" Target="http://www.godblog.net/resources/C19_global-mental-health-crisis.pdf" TargetMode="External"/><Relationship Id="rId5" Type="http://schemas.openxmlformats.org/officeDocument/2006/relationships/hyperlink" Target="http://www.godblog.net/resources/C19_global-mental-health-crisis.pdf" TargetMode="External"/><Relationship Id="rId6" Type="http://schemas.openxmlformats.org/officeDocument/2006/relationships/hyperlink" Target="https://psychcentral.com/anxiety/school-anxiety" TargetMode="External"/><Relationship Id="rId7" Type="http://schemas.openxmlformats.org/officeDocument/2006/relationships/hyperlink" Target="https://www.understood.org/en/articles/8-meditation-apps-for-kids" TargetMode="External"/><Relationship Id="rId8" Type="http://schemas.openxmlformats.org/officeDocument/2006/relationships/hyperlink" Target="https://positivepsychology.com/gratitude-app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6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 Id="rId3" Type="http://schemas.openxmlformats.org/officeDocument/2006/relationships/hyperlink" Target="https://wakelet.com/i/invite?code=fxb8oiiw" TargetMode="External"/><Relationship Id="rId4" Type="http://schemas.openxmlformats.org/officeDocument/2006/relationships/hyperlink" Target="https://bit.ly/AT4MHealth" TargetMode="External"/><Relationship Id="rId5" Type="http://schemas.openxmlformats.org/officeDocument/2006/relationships/image" Target="../media/image9.png"/><Relationship Id="rId6"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66.jpg"/><Relationship Id="rId5" Type="http://schemas.openxmlformats.org/officeDocument/2006/relationships/image" Target="../media/image60.jpg"/><Relationship Id="rId6" Type="http://schemas.openxmlformats.org/officeDocument/2006/relationships/image" Target="../media/image72.jpg"/><Relationship Id="rId7" Type="http://schemas.openxmlformats.org/officeDocument/2006/relationships/image" Target="../media/image2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8.png"/><Relationship Id="rId4" Type="http://schemas.openxmlformats.org/officeDocument/2006/relationships/image" Target="../media/image57.jpg"/><Relationship Id="rId5" Type="http://schemas.openxmlformats.org/officeDocument/2006/relationships/image" Target="../media/image68.jpg"/><Relationship Id="rId6" Type="http://schemas.openxmlformats.org/officeDocument/2006/relationships/image" Target="../media/image16.jpg"/><Relationship Id="rId7" Type="http://schemas.openxmlformats.org/officeDocument/2006/relationships/image" Target="../media/image35.jpg"/><Relationship Id="rId8"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5"/>
          <p:cNvSpPr txBox="1"/>
          <p:nvPr>
            <p:ph idx="1" type="subTitle"/>
          </p:nvPr>
        </p:nvSpPr>
        <p:spPr>
          <a:xfrm>
            <a:off x="306475" y="3543200"/>
            <a:ext cx="6117300" cy="656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3200">
                <a:solidFill>
                  <a:schemeClr val="accent5"/>
                </a:solidFill>
              </a:rPr>
              <a:t>Hillary Goldthwait-Fowles, Ph.D, ATP</a:t>
            </a:r>
            <a:endParaRPr sz="3200">
              <a:solidFill>
                <a:schemeClr val="accent5"/>
              </a:solidFill>
            </a:endParaRPr>
          </a:p>
        </p:txBody>
      </p:sp>
      <p:sp>
        <p:nvSpPr>
          <p:cNvPr id="195" name="Google Shape;195;p15"/>
          <p:cNvSpPr txBox="1"/>
          <p:nvPr>
            <p:ph type="ctrTitle"/>
          </p:nvPr>
        </p:nvSpPr>
        <p:spPr>
          <a:xfrm>
            <a:off x="306475" y="2041525"/>
            <a:ext cx="6674700" cy="16977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a:t>AT Supports for Mental Health</a:t>
            </a:r>
            <a:endParaRPr/>
          </a:p>
        </p:txBody>
      </p:sp>
      <p:pic>
        <p:nvPicPr>
          <p:cNvPr descr="Bitmoji of hillary in a tub with the hashtag self care" id="196" name="Google Shape;196;p15" title="Bitmoji "/>
          <p:cNvPicPr preferRelativeResize="0"/>
          <p:nvPr/>
        </p:nvPicPr>
        <p:blipFill>
          <a:blip r:embed="rId3">
            <a:alphaModFix/>
          </a:blip>
          <a:stretch>
            <a:fillRect/>
          </a:stretch>
        </p:blipFill>
        <p:spPr>
          <a:xfrm>
            <a:off x="8132250" y="532550"/>
            <a:ext cx="2647900" cy="2280750"/>
          </a:xfrm>
          <a:prstGeom prst="rect">
            <a:avLst/>
          </a:prstGeom>
          <a:noFill/>
          <a:ln>
            <a:noFill/>
          </a:ln>
        </p:spPr>
      </p:pic>
      <p:pic>
        <p:nvPicPr>
          <p:cNvPr descr="Don't panic" id="197" name="Google Shape;197;p15" title="Bitmoji"/>
          <p:cNvPicPr preferRelativeResize="0"/>
          <p:nvPr/>
        </p:nvPicPr>
        <p:blipFill>
          <a:blip r:embed="rId4">
            <a:alphaModFix/>
          </a:blip>
          <a:stretch>
            <a:fillRect/>
          </a:stretch>
        </p:blipFill>
        <p:spPr>
          <a:xfrm>
            <a:off x="7212675" y="4748325"/>
            <a:ext cx="1877725" cy="1877725"/>
          </a:xfrm>
          <a:prstGeom prst="rect">
            <a:avLst/>
          </a:prstGeom>
          <a:noFill/>
          <a:ln>
            <a:noFill/>
          </a:ln>
        </p:spPr>
      </p:pic>
      <p:pic>
        <p:nvPicPr>
          <p:cNvPr descr="Bitmoji of me with a heart" id="198" name="Google Shape;198;p15" title="Bitmoji"/>
          <p:cNvPicPr preferRelativeResize="0"/>
          <p:nvPr/>
        </p:nvPicPr>
        <p:blipFill rotWithShape="1">
          <a:blip r:embed="rId5">
            <a:alphaModFix/>
          </a:blip>
          <a:srcRect b="-2912" l="-9914" r="0" t="0"/>
          <a:stretch/>
        </p:blipFill>
        <p:spPr>
          <a:xfrm>
            <a:off x="9308750" y="3126725"/>
            <a:ext cx="2703125" cy="2347125"/>
          </a:xfrm>
          <a:prstGeom prst="rect">
            <a:avLst/>
          </a:prstGeom>
          <a:noFill/>
          <a:ln>
            <a:noFill/>
          </a:ln>
        </p:spPr>
      </p:pic>
      <p:pic>
        <p:nvPicPr>
          <p:cNvPr descr="Decorative icon" id="199" name="Google Shape;199;p15"/>
          <p:cNvPicPr preferRelativeResize="0"/>
          <p:nvPr/>
        </p:nvPicPr>
        <p:blipFill rotWithShape="1">
          <a:blip r:embed="rId6">
            <a:alphaModFix/>
          </a:blip>
          <a:srcRect b="0" l="0" r="0" t="0"/>
          <a:stretch/>
        </p:blipFill>
        <p:spPr>
          <a:xfrm>
            <a:off x="637487" y="5268512"/>
            <a:ext cx="774937" cy="650100"/>
          </a:xfrm>
          <a:prstGeom prst="rect">
            <a:avLst/>
          </a:prstGeom>
          <a:noFill/>
          <a:ln>
            <a:noFill/>
          </a:ln>
        </p:spPr>
      </p:pic>
      <p:sp>
        <p:nvSpPr>
          <p:cNvPr id="200" name="Google Shape;200;p15"/>
          <p:cNvSpPr txBox="1"/>
          <p:nvPr/>
        </p:nvSpPr>
        <p:spPr>
          <a:xfrm>
            <a:off x="482100" y="4943525"/>
            <a:ext cx="1085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accent5"/>
                </a:solidFill>
                <a:latin typeface="Karma Medium"/>
                <a:ea typeface="Karma Medium"/>
                <a:cs typeface="Karma Medium"/>
                <a:sym typeface="Karma Medium"/>
              </a:rPr>
              <a:t>@hillary_atp</a:t>
            </a:r>
            <a:endParaRPr sz="1200">
              <a:solidFill>
                <a:schemeClr val="accent5"/>
              </a:solidFill>
              <a:latin typeface="Karma Medium"/>
              <a:ea typeface="Karma Medium"/>
              <a:cs typeface="Karma Medium"/>
              <a:sym typeface="Karma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24"/>
          <p:cNvSpPr txBox="1"/>
          <p:nvPr>
            <p:ph type="title"/>
          </p:nvPr>
        </p:nvSpPr>
        <p:spPr>
          <a:xfrm>
            <a:off x="415650" y="1409575"/>
            <a:ext cx="11360700" cy="2401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You can’t change what you don’t </a:t>
            </a:r>
            <a:r>
              <a:rPr lang="en"/>
              <a:t>acknowledge</a:t>
            </a:r>
            <a:r>
              <a:rPr lang="en"/>
              <a:t>.</a:t>
            </a:r>
            <a:endParaRPr/>
          </a:p>
        </p:txBody>
      </p:sp>
      <p:sp>
        <p:nvSpPr>
          <p:cNvPr id="277" name="Google Shape;277;p24"/>
          <p:cNvSpPr txBox="1"/>
          <p:nvPr/>
        </p:nvSpPr>
        <p:spPr>
          <a:xfrm>
            <a:off x="10990450" y="3926975"/>
            <a:ext cx="1085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accent5"/>
                </a:solidFill>
                <a:latin typeface="Karma Medium"/>
                <a:ea typeface="Karma Medium"/>
                <a:cs typeface="Karma Medium"/>
                <a:sym typeface="Karma Medium"/>
              </a:rPr>
              <a:t>@hillary_atp</a:t>
            </a:r>
            <a:endParaRPr sz="1200">
              <a:solidFill>
                <a:schemeClr val="accent5"/>
              </a:solidFill>
              <a:latin typeface="Karma Medium"/>
              <a:ea typeface="Karma Medium"/>
              <a:cs typeface="Karma Medium"/>
              <a:sym typeface="Karma Medium"/>
            </a:endParaRPr>
          </a:p>
        </p:txBody>
      </p:sp>
      <p:pic>
        <p:nvPicPr>
          <p:cNvPr descr="Deocative Icon" id="278" name="Google Shape;278;p24"/>
          <p:cNvPicPr preferRelativeResize="0"/>
          <p:nvPr/>
        </p:nvPicPr>
        <p:blipFill rotWithShape="1">
          <a:blip r:embed="rId3">
            <a:alphaModFix/>
          </a:blip>
          <a:srcRect b="0" l="0" r="0" t="0"/>
          <a:stretch/>
        </p:blipFill>
        <p:spPr>
          <a:xfrm>
            <a:off x="11145837" y="4296287"/>
            <a:ext cx="774937" cy="6501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25"/>
          <p:cNvSpPr txBox="1"/>
          <p:nvPr>
            <p:ph type="title"/>
          </p:nvPr>
        </p:nvSpPr>
        <p:spPr>
          <a:xfrm>
            <a:off x="587350" y="593375"/>
            <a:ext cx="94806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Mental Health Facts</a:t>
            </a:r>
            <a:endParaRPr/>
          </a:p>
        </p:txBody>
      </p:sp>
      <p:sp>
        <p:nvSpPr>
          <p:cNvPr id="284" name="Google Shape;284;p25"/>
          <p:cNvSpPr txBox="1"/>
          <p:nvPr>
            <p:ph idx="1" type="body"/>
          </p:nvPr>
        </p:nvSpPr>
        <p:spPr>
          <a:xfrm>
            <a:off x="587350" y="1750975"/>
            <a:ext cx="9251100" cy="4555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b="1" lang="en">
                <a:latin typeface="Karma"/>
                <a:ea typeface="Karma"/>
                <a:cs typeface="Karma"/>
                <a:sym typeface="Karma"/>
              </a:rPr>
              <a:t>Mental Health Crisis</a:t>
            </a:r>
            <a:endParaRPr b="1">
              <a:latin typeface="Karma"/>
              <a:ea typeface="Karma"/>
              <a:cs typeface="Karma"/>
              <a:sym typeface="Karma"/>
            </a:endParaRPr>
          </a:p>
          <a:p>
            <a:pPr indent="-381000" lvl="0" marL="457200" rtl="0" algn="l">
              <a:spcBef>
                <a:spcPts val="2100"/>
              </a:spcBef>
              <a:spcAft>
                <a:spcPts val="0"/>
              </a:spcAft>
              <a:buSzPts val="2400"/>
              <a:buChar char="●"/>
            </a:pPr>
            <a:r>
              <a:rPr lang="en"/>
              <a:t>2020 UN warned of </a:t>
            </a:r>
            <a:r>
              <a:rPr b="1" lang="en">
                <a:latin typeface="Karma"/>
                <a:ea typeface="Karma"/>
                <a:cs typeface="Karma"/>
                <a:sym typeface="Karma"/>
              </a:rPr>
              <a:t>“looming mental health crisis”</a:t>
            </a:r>
            <a:r>
              <a:rPr lang="en"/>
              <a:t>.</a:t>
            </a:r>
            <a:endParaRPr/>
          </a:p>
          <a:p>
            <a:pPr indent="-381000" lvl="0" marL="457200" rtl="0" algn="l">
              <a:spcBef>
                <a:spcPts val="0"/>
              </a:spcBef>
              <a:spcAft>
                <a:spcPts val="0"/>
              </a:spcAft>
              <a:buSzPts val="2400"/>
              <a:buChar char="●"/>
            </a:pPr>
            <a:r>
              <a:rPr b="1" lang="en">
                <a:latin typeface="Karma"/>
                <a:ea typeface="Karma"/>
                <a:cs typeface="Karma"/>
                <a:sym typeface="Karma"/>
              </a:rPr>
              <a:t>Especially </a:t>
            </a:r>
            <a:r>
              <a:rPr lang="en"/>
              <a:t>prevalent in young children. </a:t>
            </a:r>
            <a:endParaRPr/>
          </a:p>
          <a:p>
            <a:pPr indent="-381000" lvl="0" marL="457200" rtl="0" algn="l">
              <a:spcBef>
                <a:spcPts val="0"/>
              </a:spcBef>
              <a:spcAft>
                <a:spcPts val="0"/>
              </a:spcAft>
              <a:buSzPts val="2400"/>
              <a:buChar char="●"/>
            </a:pPr>
            <a:r>
              <a:rPr b="1" lang="en">
                <a:latin typeface="Karma"/>
                <a:ea typeface="Karma"/>
                <a:cs typeface="Karma"/>
                <a:sym typeface="Karma"/>
              </a:rPr>
              <a:t>1</a:t>
            </a:r>
            <a:r>
              <a:rPr lang="en"/>
              <a:t> in </a:t>
            </a:r>
            <a:r>
              <a:rPr b="1" lang="en">
                <a:latin typeface="Karma"/>
                <a:ea typeface="Karma"/>
                <a:cs typeface="Karma"/>
                <a:sym typeface="Karma"/>
              </a:rPr>
              <a:t>4</a:t>
            </a:r>
            <a:r>
              <a:rPr lang="en"/>
              <a:t> are affected by mental illness.</a:t>
            </a:r>
            <a:endParaRPr/>
          </a:p>
          <a:p>
            <a:pPr indent="-381000" lvl="0" marL="457200" rtl="0" algn="l">
              <a:spcBef>
                <a:spcPts val="0"/>
              </a:spcBef>
              <a:spcAft>
                <a:spcPts val="0"/>
              </a:spcAft>
              <a:buSzPts val="2400"/>
              <a:buChar char="●"/>
            </a:pPr>
            <a:r>
              <a:rPr b="1" lang="en">
                <a:latin typeface="Karma"/>
                <a:ea typeface="Karma"/>
                <a:cs typeface="Karma"/>
                <a:sym typeface="Karma"/>
              </a:rPr>
              <a:t>57%</a:t>
            </a:r>
            <a:r>
              <a:rPr lang="en"/>
              <a:t> of Americans either lack access to or are not receiving treatment for anxiety and related mental health disorders. </a:t>
            </a:r>
            <a:endParaRPr/>
          </a:p>
          <a:p>
            <a:pPr indent="-381000" lvl="0" marL="457200" rtl="0" algn="l">
              <a:spcBef>
                <a:spcPts val="0"/>
              </a:spcBef>
              <a:spcAft>
                <a:spcPts val="0"/>
              </a:spcAft>
              <a:buSzPts val="2400"/>
              <a:buChar char="●"/>
            </a:pPr>
            <a:r>
              <a:rPr lang="en"/>
              <a:t>Anxiety among children ages 6 to 17 has increased over time — from about </a:t>
            </a:r>
            <a:r>
              <a:rPr lang="en" u="sng">
                <a:hlinkClick r:id="rId3"/>
              </a:rPr>
              <a:t>5.5% in 2003</a:t>
            </a:r>
            <a:r>
              <a:rPr lang="en"/>
              <a:t> to </a:t>
            </a:r>
            <a:r>
              <a:rPr b="1" lang="en" u="sng">
                <a:latin typeface="Karma"/>
                <a:ea typeface="Karma"/>
                <a:cs typeface="Karma"/>
                <a:sym typeface="Karma"/>
                <a:hlinkClick r:id="rId4"/>
              </a:rPr>
              <a:t>11%</a:t>
            </a:r>
            <a:r>
              <a:rPr lang="en" u="sng">
                <a:hlinkClick r:id="rId5"/>
              </a:rPr>
              <a:t> from 2022-2023.</a:t>
            </a:r>
            <a:endParaRPr/>
          </a:p>
          <a:p>
            <a:pPr indent="-381000" lvl="0" marL="457200" rtl="0" algn="l">
              <a:spcBef>
                <a:spcPts val="0"/>
              </a:spcBef>
              <a:spcAft>
                <a:spcPts val="0"/>
              </a:spcAft>
              <a:buSzPts val="2400"/>
              <a:buChar char="●"/>
            </a:pPr>
            <a:r>
              <a:rPr lang="en"/>
              <a:t>U.S. teen girls experiencing increased sadness and violence (CDC)</a:t>
            </a:r>
            <a:endParaRPr/>
          </a:p>
        </p:txBody>
      </p:sp>
      <p:pic>
        <p:nvPicPr>
          <p:cNvPr descr="back to school tired" id="285" name="Google Shape;285;p25" title="Bitmoji"/>
          <p:cNvPicPr preferRelativeResize="0"/>
          <p:nvPr/>
        </p:nvPicPr>
        <p:blipFill>
          <a:blip r:embed="rId6">
            <a:alphaModFix/>
          </a:blip>
          <a:stretch>
            <a:fillRect/>
          </a:stretch>
        </p:blipFill>
        <p:spPr>
          <a:xfrm>
            <a:off x="10562975" y="2614487"/>
            <a:ext cx="1629025" cy="16290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4">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4">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26"/>
          <p:cNvSpPr txBox="1"/>
          <p:nvPr>
            <p:ph idx="1" type="body"/>
          </p:nvPr>
        </p:nvSpPr>
        <p:spPr>
          <a:xfrm>
            <a:off x="415600" y="2434748"/>
            <a:ext cx="9028800" cy="3657000"/>
          </a:xfrm>
          <a:prstGeom prst="rect">
            <a:avLst/>
          </a:prstGeom>
        </p:spPr>
        <p:txBody>
          <a:bodyPr anchorCtr="0" anchor="t" bIns="121900" lIns="121900" spcFirstLastPara="1" rIns="121900" wrap="square" tIns="121900">
            <a:noAutofit/>
          </a:bodyPr>
          <a:lstStyle/>
          <a:p>
            <a:pPr indent="-381000" lvl="0" marL="457200" rtl="0" algn="l">
              <a:spcBef>
                <a:spcPts val="0"/>
              </a:spcBef>
              <a:spcAft>
                <a:spcPts val="0"/>
              </a:spcAft>
              <a:buSzPts val="2400"/>
              <a:buChar char="●"/>
            </a:pPr>
            <a:r>
              <a:rPr lang="en"/>
              <a:t>Adults with disabilities reports mental distress </a:t>
            </a:r>
            <a:r>
              <a:rPr b="1" lang="en">
                <a:latin typeface="Karma"/>
                <a:ea typeface="Karma"/>
                <a:cs typeface="Karma"/>
                <a:sym typeface="Karma"/>
              </a:rPr>
              <a:t>5x more</a:t>
            </a:r>
            <a:r>
              <a:rPr lang="en"/>
              <a:t> than non-disabled adults. </a:t>
            </a:r>
            <a:endParaRPr/>
          </a:p>
          <a:p>
            <a:pPr indent="-381000" lvl="0" marL="457200" rtl="0" algn="l">
              <a:spcBef>
                <a:spcPts val="0"/>
              </a:spcBef>
              <a:spcAft>
                <a:spcPts val="0"/>
              </a:spcAft>
              <a:buSzPts val="2400"/>
              <a:buChar char="●"/>
            </a:pPr>
            <a:r>
              <a:rPr lang="en"/>
              <a:t>Mental health affects individuals with disabilities in different ways (think variability)! </a:t>
            </a:r>
            <a:endParaRPr/>
          </a:p>
          <a:p>
            <a:pPr indent="-381000" lvl="0" marL="457200" rtl="0" algn="l">
              <a:spcBef>
                <a:spcPts val="0"/>
              </a:spcBef>
              <a:spcAft>
                <a:spcPts val="0"/>
              </a:spcAft>
              <a:buSzPts val="2400"/>
              <a:buChar char="●"/>
            </a:pPr>
            <a:r>
              <a:rPr lang="en"/>
              <a:t>Ableism, lack of access to services/healthcare/employment/inclusion can be a contributing factor to mental health</a:t>
            </a:r>
            <a:endParaRPr/>
          </a:p>
          <a:p>
            <a:pPr indent="-381000" lvl="0" marL="457200" rtl="0" algn="l">
              <a:spcBef>
                <a:spcPts val="0"/>
              </a:spcBef>
              <a:spcAft>
                <a:spcPts val="0"/>
              </a:spcAft>
              <a:buSzPts val="2400"/>
              <a:buChar char="●"/>
            </a:pPr>
            <a:r>
              <a:rPr lang="en"/>
              <a:t>Co-occurring mental health conditions </a:t>
            </a:r>
            <a:r>
              <a:rPr b="1" lang="en">
                <a:latin typeface="Karma"/>
                <a:ea typeface="Karma"/>
                <a:cs typeface="Karma"/>
                <a:sym typeface="Karma"/>
              </a:rPr>
              <a:t>DO</a:t>
            </a:r>
            <a:r>
              <a:rPr lang="en"/>
              <a:t> occur with disability (i.e. ADHD, Autism, Down Syndrome, etc).  </a:t>
            </a:r>
            <a:endParaRPr/>
          </a:p>
        </p:txBody>
      </p:sp>
      <p:sp>
        <p:nvSpPr>
          <p:cNvPr id="291" name="Google Shape;291;p26"/>
          <p:cNvSpPr txBox="1"/>
          <p:nvPr>
            <p:ph type="title"/>
          </p:nvPr>
        </p:nvSpPr>
        <p:spPr>
          <a:xfrm>
            <a:off x="415600" y="593375"/>
            <a:ext cx="90288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Mental Health and Disability</a:t>
            </a:r>
            <a:endParaRPr/>
          </a:p>
        </p:txBody>
      </p:sp>
      <p:pic>
        <p:nvPicPr>
          <p:cNvPr descr="Black family talking to therapist in their home" id="292" name="Google Shape;292;p26"/>
          <p:cNvPicPr preferRelativeResize="0"/>
          <p:nvPr/>
        </p:nvPicPr>
        <p:blipFill rotWithShape="1">
          <a:blip r:embed="rId3">
            <a:alphaModFix/>
          </a:blip>
          <a:srcRect b="19986" l="0" r="0" t="9517"/>
          <a:stretch/>
        </p:blipFill>
        <p:spPr>
          <a:xfrm>
            <a:off x="9824750" y="668575"/>
            <a:ext cx="2376050" cy="1657000"/>
          </a:xfrm>
          <a:prstGeom prst="rect">
            <a:avLst/>
          </a:prstGeom>
          <a:noFill/>
          <a:ln>
            <a:noFill/>
          </a:ln>
        </p:spPr>
      </p:pic>
      <p:pic>
        <p:nvPicPr>
          <p:cNvPr descr="Person with Down Syndrome in wheelchair holding hands with therapist to measure strength" id="293" name="Google Shape;293;p26"/>
          <p:cNvPicPr preferRelativeResize="0"/>
          <p:nvPr/>
        </p:nvPicPr>
        <p:blipFill rotWithShape="1">
          <a:blip r:embed="rId4">
            <a:alphaModFix/>
          </a:blip>
          <a:srcRect b="17085" l="0" r="0" t="18052"/>
          <a:stretch/>
        </p:blipFill>
        <p:spPr>
          <a:xfrm>
            <a:off x="9444400" y="4538225"/>
            <a:ext cx="2756400" cy="1788000"/>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27"/>
          <p:cNvSpPr txBox="1"/>
          <p:nvPr>
            <p:ph idx="1" type="body"/>
          </p:nvPr>
        </p:nvSpPr>
        <p:spPr>
          <a:xfrm>
            <a:off x="415600" y="1346850"/>
            <a:ext cx="8115000" cy="4815900"/>
          </a:xfrm>
          <a:prstGeom prst="rect">
            <a:avLst/>
          </a:prstGeom>
        </p:spPr>
        <p:txBody>
          <a:bodyPr anchorCtr="0" anchor="t" bIns="121900" lIns="121900" spcFirstLastPara="1" rIns="121900" wrap="square" tIns="121900">
            <a:noAutofit/>
          </a:bodyPr>
          <a:lstStyle/>
          <a:p>
            <a:pPr indent="-381000" lvl="0" marL="457200" rtl="0" algn="l">
              <a:spcBef>
                <a:spcPts val="0"/>
              </a:spcBef>
              <a:spcAft>
                <a:spcPts val="0"/>
              </a:spcAft>
              <a:buSzPts val="2400"/>
              <a:buChar char="●"/>
            </a:pPr>
            <a:r>
              <a:rPr lang="en"/>
              <a:t>132 people die by suicide daily (CDC)</a:t>
            </a:r>
            <a:endParaRPr/>
          </a:p>
          <a:p>
            <a:pPr indent="-381000" lvl="0" marL="457200" rtl="0" algn="l">
              <a:spcBef>
                <a:spcPts val="0"/>
              </a:spcBef>
              <a:spcAft>
                <a:spcPts val="0"/>
              </a:spcAft>
              <a:buSzPts val="2400"/>
              <a:buChar char="●"/>
            </a:pPr>
            <a:r>
              <a:rPr lang="en"/>
              <a:t>1.70 MILLION Americans attempted suicide in 2021 (48,183 successful)</a:t>
            </a:r>
            <a:endParaRPr/>
          </a:p>
          <a:p>
            <a:pPr indent="-381000" lvl="0" marL="457200" rtl="0" algn="l">
              <a:spcBef>
                <a:spcPts val="0"/>
              </a:spcBef>
              <a:spcAft>
                <a:spcPts val="0"/>
              </a:spcAft>
              <a:buSzPts val="2400"/>
              <a:buChar char="●"/>
            </a:pPr>
            <a:r>
              <a:rPr lang="en"/>
              <a:t>Suicide is the SECOND leading cause of death among 10-24 and 20-34. </a:t>
            </a:r>
            <a:endParaRPr/>
          </a:p>
          <a:p>
            <a:pPr indent="-381000" lvl="0" marL="457200" rtl="0" algn="l">
              <a:spcBef>
                <a:spcPts val="0"/>
              </a:spcBef>
              <a:spcAft>
                <a:spcPts val="0"/>
              </a:spcAft>
              <a:buSzPts val="2400"/>
              <a:buChar char="●"/>
            </a:pPr>
            <a:r>
              <a:rPr lang="en"/>
              <a:t>Suicide is the LEADING CAUSE OF DEATH among girls aged 10-15. </a:t>
            </a:r>
            <a:endParaRPr/>
          </a:p>
          <a:p>
            <a:pPr indent="-381000" lvl="0" marL="457200" rtl="0" algn="l">
              <a:spcBef>
                <a:spcPts val="0"/>
              </a:spcBef>
              <a:spcAft>
                <a:spcPts val="0"/>
              </a:spcAft>
              <a:buSzPts val="2400"/>
              <a:buChar char="●"/>
            </a:pPr>
            <a:r>
              <a:rPr lang="en"/>
              <a:t>45% of LBGTQ youth seriously considered attempting suicide in 2022. </a:t>
            </a:r>
            <a:endParaRPr/>
          </a:p>
          <a:p>
            <a:pPr indent="-381000" lvl="0" marL="457200" rtl="0" algn="l">
              <a:spcBef>
                <a:spcPts val="0"/>
              </a:spcBef>
              <a:spcAft>
                <a:spcPts val="0"/>
              </a:spcAft>
              <a:buSzPts val="2400"/>
              <a:buChar char="●"/>
            </a:pPr>
            <a:r>
              <a:rPr lang="en"/>
              <a:t>You can help! Ask, care, support. </a:t>
            </a:r>
            <a:endParaRPr/>
          </a:p>
          <a:p>
            <a:pPr indent="-381000" lvl="0" marL="457200" rtl="0" algn="l">
              <a:spcBef>
                <a:spcPts val="0"/>
              </a:spcBef>
              <a:spcAft>
                <a:spcPts val="0"/>
              </a:spcAft>
              <a:buSzPts val="2400"/>
              <a:buChar char="●"/>
            </a:pPr>
            <a:r>
              <a:rPr lang="en"/>
              <a:t>September is Suicide Awareness Month</a:t>
            </a:r>
            <a:endParaRPr/>
          </a:p>
          <a:p>
            <a:pPr indent="0" lvl="0" marL="0" rtl="0" algn="l">
              <a:spcBef>
                <a:spcPts val="2100"/>
              </a:spcBef>
              <a:spcAft>
                <a:spcPts val="0"/>
              </a:spcAft>
              <a:buNone/>
            </a:pPr>
            <a:r>
              <a:t/>
            </a:r>
            <a:endParaRPr/>
          </a:p>
          <a:p>
            <a:pPr indent="0" lvl="0" marL="0" rtl="0" algn="l">
              <a:spcBef>
                <a:spcPts val="2100"/>
              </a:spcBef>
              <a:spcAft>
                <a:spcPts val="2100"/>
              </a:spcAft>
              <a:buNone/>
            </a:pPr>
            <a:r>
              <a:t/>
            </a:r>
            <a:endParaRPr/>
          </a:p>
        </p:txBody>
      </p:sp>
      <p:sp>
        <p:nvSpPr>
          <p:cNvPr id="299" name="Google Shape;299;p27"/>
          <p:cNvSpPr txBox="1"/>
          <p:nvPr>
            <p:ph type="title"/>
          </p:nvPr>
        </p:nvSpPr>
        <p:spPr>
          <a:xfrm>
            <a:off x="415600" y="170075"/>
            <a:ext cx="90288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Let’s Talk about Suicide</a:t>
            </a:r>
            <a:endParaRPr/>
          </a:p>
        </p:txBody>
      </p:sp>
      <p:pic>
        <p:nvPicPr>
          <p:cNvPr descr="BItmoj of hillary sitting in a corner sad" id="300" name="Google Shape;300;p27"/>
          <p:cNvPicPr preferRelativeResize="0"/>
          <p:nvPr/>
        </p:nvPicPr>
        <p:blipFill>
          <a:blip r:embed="rId3">
            <a:alphaModFix/>
          </a:blip>
          <a:stretch>
            <a:fillRect/>
          </a:stretch>
        </p:blipFill>
        <p:spPr>
          <a:xfrm>
            <a:off x="9749200" y="170075"/>
            <a:ext cx="2442800" cy="2442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8">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8">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8">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8">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28"/>
          <p:cNvSpPr txBox="1"/>
          <p:nvPr>
            <p:ph type="title"/>
          </p:nvPr>
        </p:nvSpPr>
        <p:spPr>
          <a:xfrm>
            <a:off x="587350" y="593375"/>
            <a:ext cx="94806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Let’s talk about masking</a:t>
            </a:r>
            <a:endParaRPr/>
          </a:p>
        </p:txBody>
      </p:sp>
      <p:sp>
        <p:nvSpPr>
          <p:cNvPr id="306" name="Google Shape;306;p28"/>
          <p:cNvSpPr txBox="1"/>
          <p:nvPr>
            <p:ph idx="1" type="body"/>
          </p:nvPr>
        </p:nvSpPr>
        <p:spPr>
          <a:xfrm>
            <a:off x="587350" y="1750975"/>
            <a:ext cx="4516500" cy="4555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b="1" lang="en" sz="3000">
                <a:latin typeface="Karma"/>
                <a:ea typeface="Karma"/>
                <a:cs typeface="Karma"/>
                <a:sym typeface="Karma"/>
              </a:rPr>
              <a:t>What you see: </a:t>
            </a:r>
            <a:endParaRPr b="1" sz="3000">
              <a:latin typeface="Karma"/>
              <a:ea typeface="Karma"/>
              <a:cs typeface="Karma"/>
              <a:sym typeface="Karma"/>
            </a:endParaRPr>
          </a:p>
          <a:p>
            <a:pPr indent="-381000" lvl="0" marL="457200" rtl="0" algn="l">
              <a:spcBef>
                <a:spcPts val="2100"/>
              </a:spcBef>
              <a:spcAft>
                <a:spcPts val="0"/>
              </a:spcAft>
              <a:buSzPts val="2400"/>
              <a:buChar char="●"/>
            </a:pPr>
            <a:r>
              <a:rPr lang="en"/>
              <a:t>Detail-oriented</a:t>
            </a:r>
            <a:endParaRPr/>
          </a:p>
          <a:p>
            <a:pPr indent="-381000" lvl="0" marL="457200" rtl="0" algn="l">
              <a:spcBef>
                <a:spcPts val="0"/>
              </a:spcBef>
              <a:spcAft>
                <a:spcPts val="0"/>
              </a:spcAft>
              <a:buSzPts val="2400"/>
              <a:buChar char="●"/>
            </a:pPr>
            <a:r>
              <a:rPr lang="en"/>
              <a:t>Outgoing</a:t>
            </a:r>
            <a:endParaRPr/>
          </a:p>
          <a:p>
            <a:pPr indent="-381000" lvl="0" marL="457200" rtl="0" algn="l">
              <a:spcBef>
                <a:spcPts val="0"/>
              </a:spcBef>
              <a:spcAft>
                <a:spcPts val="0"/>
              </a:spcAft>
              <a:buSzPts val="2400"/>
              <a:buChar char="●"/>
            </a:pPr>
            <a:r>
              <a:rPr lang="en"/>
              <a:t>Active</a:t>
            </a:r>
            <a:endParaRPr/>
          </a:p>
          <a:p>
            <a:pPr indent="-381000" lvl="0" marL="457200" rtl="0" algn="l">
              <a:spcBef>
                <a:spcPts val="0"/>
              </a:spcBef>
              <a:spcAft>
                <a:spcPts val="0"/>
              </a:spcAft>
              <a:buSzPts val="2400"/>
              <a:buChar char="●"/>
            </a:pPr>
            <a:r>
              <a:rPr lang="en"/>
              <a:t>Extremely helpful</a:t>
            </a:r>
            <a:endParaRPr/>
          </a:p>
          <a:p>
            <a:pPr indent="-381000" lvl="0" marL="457200" rtl="0" algn="l">
              <a:spcBef>
                <a:spcPts val="0"/>
              </a:spcBef>
              <a:spcAft>
                <a:spcPts val="0"/>
              </a:spcAft>
              <a:buSzPts val="2400"/>
              <a:buChar char="●"/>
            </a:pPr>
            <a:r>
              <a:rPr lang="en"/>
              <a:t>Hardworking</a:t>
            </a:r>
            <a:endParaRPr/>
          </a:p>
          <a:p>
            <a:pPr indent="-381000" lvl="0" marL="457200" rtl="0" algn="l">
              <a:spcBef>
                <a:spcPts val="0"/>
              </a:spcBef>
              <a:spcAft>
                <a:spcPts val="0"/>
              </a:spcAft>
              <a:buSzPts val="2400"/>
              <a:buChar char="●"/>
            </a:pPr>
            <a:r>
              <a:rPr lang="en"/>
              <a:t>Performs well under pressure</a:t>
            </a:r>
            <a:endParaRPr/>
          </a:p>
          <a:p>
            <a:pPr indent="-381000" lvl="0" marL="457200" rtl="0" algn="l">
              <a:spcBef>
                <a:spcPts val="0"/>
              </a:spcBef>
              <a:spcAft>
                <a:spcPts val="0"/>
              </a:spcAft>
              <a:buSzPts val="2400"/>
              <a:buChar char="●"/>
            </a:pPr>
            <a:r>
              <a:rPr lang="en"/>
              <a:t>Loyalty</a:t>
            </a:r>
            <a:endParaRPr/>
          </a:p>
        </p:txBody>
      </p:sp>
      <p:sp>
        <p:nvSpPr>
          <p:cNvPr id="307" name="Google Shape;307;p28"/>
          <p:cNvSpPr txBox="1"/>
          <p:nvPr>
            <p:ph idx="2" type="body"/>
          </p:nvPr>
        </p:nvSpPr>
        <p:spPr>
          <a:xfrm>
            <a:off x="5551540" y="1750975"/>
            <a:ext cx="4516500" cy="4555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b="1" lang="en" sz="3000">
                <a:latin typeface="Karma"/>
                <a:ea typeface="Karma"/>
                <a:cs typeface="Karma"/>
                <a:sym typeface="Karma"/>
              </a:rPr>
              <a:t>What you don’t see:</a:t>
            </a:r>
            <a:endParaRPr b="1" sz="3000">
              <a:latin typeface="Karma"/>
              <a:ea typeface="Karma"/>
              <a:cs typeface="Karma"/>
              <a:sym typeface="Karma"/>
            </a:endParaRPr>
          </a:p>
          <a:p>
            <a:pPr indent="-381000" lvl="0" marL="457200" rtl="0" algn="l">
              <a:spcBef>
                <a:spcPts val="2100"/>
              </a:spcBef>
              <a:spcAft>
                <a:spcPts val="0"/>
              </a:spcAft>
              <a:buSzPts val="2400"/>
              <a:buChar char="●"/>
            </a:pPr>
            <a:r>
              <a:rPr lang="en"/>
              <a:t>Overthinking</a:t>
            </a:r>
            <a:endParaRPr/>
          </a:p>
          <a:p>
            <a:pPr indent="-381000" lvl="0" marL="457200" rtl="0" algn="l">
              <a:spcBef>
                <a:spcPts val="0"/>
              </a:spcBef>
              <a:spcAft>
                <a:spcPts val="0"/>
              </a:spcAft>
              <a:buSzPts val="2400"/>
              <a:buChar char="●"/>
            </a:pPr>
            <a:r>
              <a:rPr lang="en"/>
              <a:t>People-Pleasing</a:t>
            </a:r>
            <a:endParaRPr/>
          </a:p>
          <a:p>
            <a:pPr indent="-381000" lvl="0" marL="457200" rtl="0" algn="l">
              <a:spcBef>
                <a:spcPts val="0"/>
              </a:spcBef>
              <a:spcAft>
                <a:spcPts val="0"/>
              </a:spcAft>
              <a:buSzPts val="2400"/>
              <a:buChar char="●"/>
            </a:pPr>
            <a:r>
              <a:rPr lang="en"/>
              <a:t>Can’t slow down</a:t>
            </a:r>
            <a:endParaRPr/>
          </a:p>
          <a:p>
            <a:pPr indent="-381000" lvl="0" marL="457200" rtl="0" algn="l">
              <a:spcBef>
                <a:spcPts val="0"/>
              </a:spcBef>
              <a:spcAft>
                <a:spcPts val="0"/>
              </a:spcAft>
              <a:buSzPts val="2400"/>
              <a:buChar char="●"/>
            </a:pPr>
            <a:r>
              <a:rPr lang="en"/>
              <a:t>Can’t say no</a:t>
            </a:r>
            <a:endParaRPr/>
          </a:p>
          <a:p>
            <a:pPr indent="-381000" lvl="0" marL="457200" rtl="0" algn="l">
              <a:spcBef>
                <a:spcPts val="0"/>
              </a:spcBef>
              <a:spcAft>
                <a:spcPts val="0"/>
              </a:spcAft>
              <a:buSzPts val="2400"/>
              <a:buChar char="●"/>
            </a:pPr>
            <a:r>
              <a:rPr lang="en"/>
              <a:t>Fear of Failure</a:t>
            </a:r>
            <a:endParaRPr/>
          </a:p>
          <a:p>
            <a:pPr indent="-381000" lvl="0" marL="457200" rtl="0" algn="l">
              <a:spcBef>
                <a:spcPts val="0"/>
              </a:spcBef>
              <a:spcAft>
                <a:spcPts val="0"/>
              </a:spcAft>
              <a:buSzPts val="2400"/>
              <a:buChar char="●"/>
            </a:pPr>
            <a:r>
              <a:rPr lang="en"/>
              <a:t>Procrastinating or over planning</a:t>
            </a:r>
            <a:endParaRPr/>
          </a:p>
          <a:p>
            <a:pPr indent="-381000" lvl="0" marL="457200" rtl="0" algn="l">
              <a:spcBef>
                <a:spcPts val="0"/>
              </a:spcBef>
              <a:spcAft>
                <a:spcPts val="0"/>
              </a:spcAft>
              <a:buSzPts val="2400"/>
              <a:buChar char="●"/>
            </a:pPr>
            <a:r>
              <a:rPr lang="en"/>
              <a:t>Murky boundaries</a:t>
            </a:r>
            <a:endParaRPr/>
          </a:p>
        </p:txBody>
      </p:sp>
      <p:sp>
        <p:nvSpPr>
          <p:cNvPr id="308" name="Google Shape;308;p28"/>
          <p:cNvSpPr txBox="1"/>
          <p:nvPr/>
        </p:nvSpPr>
        <p:spPr>
          <a:xfrm>
            <a:off x="729025" y="6505050"/>
            <a:ext cx="6381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u="sng">
                <a:solidFill>
                  <a:schemeClr val="hlink"/>
                </a:solidFill>
                <a:latin typeface="Karma Medium"/>
                <a:ea typeface="Karma Medium"/>
                <a:cs typeface="Karma Medium"/>
                <a:sym typeface="Karma Medium"/>
                <a:hlinkClick r:id="rId3"/>
              </a:rPr>
              <a:t>The Pearl- Celebrating and Supporting Autism</a:t>
            </a:r>
            <a:endParaRPr sz="1800">
              <a:latin typeface="Karma Medium"/>
              <a:ea typeface="Karma Medium"/>
              <a:cs typeface="Karma Medium"/>
              <a:sym typeface="Karma Medium"/>
            </a:endParaRPr>
          </a:p>
        </p:txBody>
      </p:sp>
      <p:pic>
        <p:nvPicPr>
          <p:cNvPr descr="grimacing emoji mask" id="309" name="Google Shape;309;p28" title="Bitmoji"/>
          <p:cNvPicPr preferRelativeResize="0"/>
          <p:nvPr/>
        </p:nvPicPr>
        <p:blipFill>
          <a:blip r:embed="rId4">
            <a:alphaModFix/>
          </a:blip>
          <a:stretch>
            <a:fillRect/>
          </a:stretch>
        </p:blipFill>
        <p:spPr>
          <a:xfrm>
            <a:off x="10004600" y="1279325"/>
            <a:ext cx="2849200" cy="33543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6">
                                            <p:txEl>
                                              <p:pRg end="0" st="0"/>
                                            </p:txEl>
                                          </p:spTgt>
                                        </p:tgtEl>
                                        <p:attrNameLst>
                                          <p:attrName>style.visibility</p:attrName>
                                        </p:attrNameLst>
                                      </p:cBhvr>
                                      <p:to>
                                        <p:strVal val="visible"/>
                                      </p:to>
                                    </p:set>
                                    <p:animEffect filter="fade" transition="in">
                                      <p:cBhvr>
                                        <p:cTn dur="1000"/>
                                        <p:tgtEl>
                                          <p:spTgt spid="30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6">
                                            <p:txEl>
                                              <p:pRg end="1" st="1"/>
                                            </p:txEl>
                                          </p:spTgt>
                                        </p:tgtEl>
                                        <p:attrNameLst>
                                          <p:attrName>style.visibility</p:attrName>
                                        </p:attrNameLst>
                                      </p:cBhvr>
                                      <p:to>
                                        <p:strVal val="visible"/>
                                      </p:to>
                                    </p:set>
                                    <p:animEffect filter="fade" transition="in">
                                      <p:cBhvr>
                                        <p:cTn dur="1000"/>
                                        <p:tgtEl>
                                          <p:spTgt spid="30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6">
                                            <p:txEl>
                                              <p:pRg end="2" st="2"/>
                                            </p:txEl>
                                          </p:spTgt>
                                        </p:tgtEl>
                                        <p:attrNameLst>
                                          <p:attrName>style.visibility</p:attrName>
                                        </p:attrNameLst>
                                      </p:cBhvr>
                                      <p:to>
                                        <p:strVal val="visible"/>
                                      </p:to>
                                    </p:set>
                                    <p:animEffect filter="fade" transition="in">
                                      <p:cBhvr>
                                        <p:cTn dur="1000"/>
                                        <p:tgtEl>
                                          <p:spTgt spid="30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6">
                                            <p:txEl>
                                              <p:pRg end="3" st="3"/>
                                            </p:txEl>
                                          </p:spTgt>
                                        </p:tgtEl>
                                        <p:attrNameLst>
                                          <p:attrName>style.visibility</p:attrName>
                                        </p:attrNameLst>
                                      </p:cBhvr>
                                      <p:to>
                                        <p:strVal val="visible"/>
                                      </p:to>
                                    </p:set>
                                    <p:animEffect filter="fade" transition="in">
                                      <p:cBhvr>
                                        <p:cTn dur="1000"/>
                                        <p:tgtEl>
                                          <p:spTgt spid="30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6">
                                            <p:txEl>
                                              <p:pRg end="4" st="4"/>
                                            </p:txEl>
                                          </p:spTgt>
                                        </p:tgtEl>
                                        <p:attrNameLst>
                                          <p:attrName>style.visibility</p:attrName>
                                        </p:attrNameLst>
                                      </p:cBhvr>
                                      <p:to>
                                        <p:strVal val="visible"/>
                                      </p:to>
                                    </p:set>
                                    <p:animEffect filter="fade" transition="in">
                                      <p:cBhvr>
                                        <p:cTn dur="1000"/>
                                        <p:tgtEl>
                                          <p:spTgt spid="306">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6">
                                            <p:txEl>
                                              <p:pRg end="5" st="5"/>
                                            </p:txEl>
                                          </p:spTgt>
                                        </p:tgtEl>
                                        <p:attrNameLst>
                                          <p:attrName>style.visibility</p:attrName>
                                        </p:attrNameLst>
                                      </p:cBhvr>
                                      <p:to>
                                        <p:strVal val="visible"/>
                                      </p:to>
                                    </p:set>
                                    <p:animEffect filter="fade" transition="in">
                                      <p:cBhvr>
                                        <p:cTn dur="1000"/>
                                        <p:tgtEl>
                                          <p:spTgt spid="306">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6">
                                            <p:txEl>
                                              <p:pRg end="6" st="6"/>
                                            </p:txEl>
                                          </p:spTgt>
                                        </p:tgtEl>
                                        <p:attrNameLst>
                                          <p:attrName>style.visibility</p:attrName>
                                        </p:attrNameLst>
                                      </p:cBhvr>
                                      <p:to>
                                        <p:strVal val="visible"/>
                                      </p:to>
                                    </p:set>
                                    <p:animEffect filter="fade" transition="in">
                                      <p:cBhvr>
                                        <p:cTn dur="1000"/>
                                        <p:tgtEl>
                                          <p:spTgt spid="306">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6">
                                            <p:txEl>
                                              <p:pRg end="7" st="7"/>
                                            </p:txEl>
                                          </p:spTgt>
                                        </p:tgtEl>
                                        <p:attrNameLst>
                                          <p:attrName>style.visibility</p:attrName>
                                        </p:attrNameLst>
                                      </p:cBhvr>
                                      <p:to>
                                        <p:strVal val="visible"/>
                                      </p:to>
                                    </p:set>
                                    <p:animEffect filter="fade" transition="in">
                                      <p:cBhvr>
                                        <p:cTn dur="1000"/>
                                        <p:tgtEl>
                                          <p:spTgt spid="306">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7">
                                            <p:txEl>
                                              <p:pRg end="0" st="0"/>
                                            </p:txEl>
                                          </p:spTgt>
                                        </p:tgtEl>
                                        <p:attrNameLst>
                                          <p:attrName>style.visibility</p:attrName>
                                        </p:attrNameLst>
                                      </p:cBhvr>
                                      <p:to>
                                        <p:strVal val="visible"/>
                                      </p:to>
                                    </p:set>
                                    <p:animEffect filter="fade" transition="in">
                                      <p:cBhvr>
                                        <p:cTn dur="1000"/>
                                        <p:tgtEl>
                                          <p:spTgt spid="30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7">
                                            <p:txEl>
                                              <p:pRg end="1" st="1"/>
                                            </p:txEl>
                                          </p:spTgt>
                                        </p:tgtEl>
                                        <p:attrNameLst>
                                          <p:attrName>style.visibility</p:attrName>
                                        </p:attrNameLst>
                                      </p:cBhvr>
                                      <p:to>
                                        <p:strVal val="visible"/>
                                      </p:to>
                                    </p:set>
                                    <p:animEffect filter="fade" transition="in">
                                      <p:cBhvr>
                                        <p:cTn dur="1000"/>
                                        <p:tgtEl>
                                          <p:spTgt spid="30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7">
                                            <p:txEl>
                                              <p:pRg end="2" st="2"/>
                                            </p:txEl>
                                          </p:spTgt>
                                        </p:tgtEl>
                                        <p:attrNameLst>
                                          <p:attrName>style.visibility</p:attrName>
                                        </p:attrNameLst>
                                      </p:cBhvr>
                                      <p:to>
                                        <p:strVal val="visible"/>
                                      </p:to>
                                    </p:set>
                                    <p:animEffect filter="fade" transition="in">
                                      <p:cBhvr>
                                        <p:cTn dur="1000"/>
                                        <p:tgtEl>
                                          <p:spTgt spid="30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7">
                                            <p:txEl>
                                              <p:pRg end="3" st="3"/>
                                            </p:txEl>
                                          </p:spTgt>
                                        </p:tgtEl>
                                        <p:attrNameLst>
                                          <p:attrName>style.visibility</p:attrName>
                                        </p:attrNameLst>
                                      </p:cBhvr>
                                      <p:to>
                                        <p:strVal val="visible"/>
                                      </p:to>
                                    </p:set>
                                    <p:animEffect filter="fade" transition="in">
                                      <p:cBhvr>
                                        <p:cTn dur="1000"/>
                                        <p:tgtEl>
                                          <p:spTgt spid="30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7">
                                            <p:txEl>
                                              <p:pRg end="4" st="4"/>
                                            </p:txEl>
                                          </p:spTgt>
                                        </p:tgtEl>
                                        <p:attrNameLst>
                                          <p:attrName>style.visibility</p:attrName>
                                        </p:attrNameLst>
                                      </p:cBhvr>
                                      <p:to>
                                        <p:strVal val="visible"/>
                                      </p:to>
                                    </p:set>
                                    <p:animEffect filter="fade" transition="in">
                                      <p:cBhvr>
                                        <p:cTn dur="1000"/>
                                        <p:tgtEl>
                                          <p:spTgt spid="30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7">
                                            <p:txEl>
                                              <p:pRg end="5" st="5"/>
                                            </p:txEl>
                                          </p:spTgt>
                                        </p:tgtEl>
                                        <p:attrNameLst>
                                          <p:attrName>style.visibility</p:attrName>
                                        </p:attrNameLst>
                                      </p:cBhvr>
                                      <p:to>
                                        <p:strVal val="visible"/>
                                      </p:to>
                                    </p:set>
                                    <p:animEffect filter="fade" transition="in">
                                      <p:cBhvr>
                                        <p:cTn dur="1000"/>
                                        <p:tgtEl>
                                          <p:spTgt spid="307">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7">
                                            <p:txEl>
                                              <p:pRg end="6" st="6"/>
                                            </p:txEl>
                                          </p:spTgt>
                                        </p:tgtEl>
                                        <p:attrNameLst>
                                          <p:attrName>style.visibility</p:attrName>
                                        </p:attrNameLst>
                                      </p:cBhvr>
                                      <p:to>
                                        <p:strVal val="visible"/>
                                      </p:to>
                                    </p:set>
                                    <p:animEffect filter="fade" transition="in">
                                      <p:cBhvr>
                                        <p:cTn dur="1000"/>
                                        <p:tgtEl>
                                          <p:spTgt spid="307">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7">
                                            <p:txEl>
                                              <p:pRg end="7" st="7"/>
                                            </p:txEl>
                                          </p:spTgt>
                                        </p:tgtEl>
                                        <p:attrNameLst>
                                          <p:attrName>style.visibility</p:attrName>
                                        </p:attrNameLst>
                                      </p:cBhvr>
                                      <p:to>
                                        <p:strVal val="visible"/>
                                      </p:to>
                                    </p:set>
                                    <p:animEffect filter="fade" transition="in">
                                      <p:cBhvr>
                                        <p:cTn dur="1000"/>
                                        <p:tgtEl>
                                          <p:spTgt spid="307">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3" name="Shape 313"/>
        <p:cNvGrpSpPr/>
        <p:nvPr/>
      </p:nvGrpSpPr>
      <p:grpSpPr>
        <a:xfrm>
          <a:off x="0" y="0"/>
          <a:ext cx="0" cy="0"/>
          <a:chOff x="0" y="0"/>
          <a:chExt cx="0" cy="0"/>
        </a:xfrm>
      </p:grpSpPr>
      <p:pic>
        <p:nvPicPr>
          <p:cNvPr descr="poll-type-id" id="314" name="Google Shape;314;p29">
            <a:hlinkClick r:id="rId3"/>
          </p:cNvPr>
          <p:cNvPicPr preferRelativeResize="0"/>
          <p:nvPr/>
        </p:nvPicPr>
        <p:blipFill>
          <a:blip r:embed="rId4">
            <a:alphaModFix/>
          </a:blip>
          <a:stretch>
            <a:fillRect/>
          </a:stretch>
        </p:blipFill>
        <p:spPr>
          <a:xfrm>
            <a:off x="508000" y="2209800"/>
            <a:ext cx="2438400" cy="2438400"/>
          </a:xfrm>
          <a:prstGeom prst="rect">
            <a:avLst/>
          </a:prstGeom>
          <a:noFill/>
          <a:ln>
            <a:noFill/>
          </a:ln>
        </p:spPr>
      </p:pic>
      <p:pic>
        <p:nvPicPr>
          <p:cNvPr descr="logo-id" id="315" name="Google Shape;315;p29">
            <a:hlinkClick r:id="rId5"/>
          </p:cNvPr>
          <p:cNvPicPr preferRelativeResize="0"/>
          <p:nvPr/>
        </p:nvPicPr>
        <p:blipFill>
          <a:blip r:embed="rId6">
            <a:alphaModFix/>
          </a:blip>
          <a:stretch>
            <a:fillRect/>
          </a:stretch>
        </p:blipFill>
        <p:spPr>
          <a:xfrm>
            <a:off x="3228269" y="508000"/>
            <a:ext cx="1166001" cy="510125"/>
          </a:xfrm>
          <a:prstGeom prst="rect">
            <a:avLst/>
          </a:prstGeom>
          <a:noFill/>
          <a:ln>
            <a:noFill/>
          </a:ln>
        </p:spPr>
      </p:pic>
      <p:sp>
        <p:nvSpPr>
          <p:cNvPr descr="title-id" id="316" name="Google Shape;316;p29"/>
          <p:cNvSpPr txBox="1"/>
          <p:nvPr/>
        </p:nvSpPr>
        <p:spPr>
          <a:xfrm>
            <a:off x="3200400" y="2571750"/>
            <a:ext cx="84837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3600">
                <a:solidFill>
                  <a:srgbClr val="5B5B5B"/>
                </a:solidFill>
                <a:latin typeface="Roboto"/>
                <a:ea typeface="Roboto"/>
                <a:cs typeface="Roboto"/>
                <a:sym typeface="Roboto"/>
              </a:rPr>
              <a:t>What are some ways you see anxiety showing up in your learners? </a:t>
            </a:r>
            <a:endParaRPr b="1" sz="3600">
              <a:solidFill>
                <a:srgbClr val="5B5B5B"/>
              </a:solidFill>
              <a:latin typeface="Roboto"/>
              <a:ea typeface="Roboto"/>
              <a:cs typeface="Roboto"/>
              <a:sym typeface="Roboto"/>
            </a:endParaRPr>
          </a:p>
        </p:txBody>
      </p:sp>
      <p:sp>
        <p:nvSpPr>
          <p:cNvPr descr="footer-id" id="317" name="Google Shape;317;p29"/>
          <p:cNvSpPr txBox="1"/>
          <p:nvPr/>
        </p:nvSpPr>
        <p:spPr>
          <a:xfrm>
            <a:off x="2895600" y="6096000"/>
            <a:ext cx="304800" cy="5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300">
                <a:solidFill>
                  <a:srgbClr val="5B5B5B"/>
                </a:solidFill>
                <a:latin typeface="Roboto"/>
                <a:ea typeface="Roboto"/>
                <a:cs typeface="Roboto"/>
                <a:sym typeface="Roboto"/>
              </a:rPr>
              <a:t>ⓘ</a:t>
            </a:r>
            <a:endParaRPr b="1" sz="1300">
              <a:solidFill>
                <a:srgbClr val="5B5B5B"/>
              </a:solidFill>
              <a:latin typeface="Roboto"/>
              <a:ea typeface="Roboto"/>
              <a:cs typeface="Roboto"/>
              <a:sym typeface="Roboto"/>
            </a:endParaRPr>
          </a:p>
        </p:txBody>
      </p:sp>
      <p:sp>
        <p:nvSpPr>
          <p:cNvPr descr="footer-id" id="318" name="Google Shape;318;p29"/>
          <p:cNvSpPr txBox="1"/>
          <p:nvPr/>
        </p:nvSpPr>
        <p:spPr>
          <a:xfrm>
            <a:off x="3200400" y="6096000"/>
            <a:ext cx="8483700" cy="5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5B5B5B"/>
                </a:solidFill>
                <a:latin typeface="Roboto Medium"/>
                <a:ea typeface="Roboto Medium"/>
                <a:cs typeface="Roboto Medium"/>
                <a:sym typeface="Roboto Medium"/>
              </a:rPr>
              <a:t>Click </a:t>
            </a:r>
            <a:r>
              <a:rPr b="1" lang="en">
                <a:solidFill>
                  <a:srgbClr val="5B5B5B"/>
                </a:solidFill>
                <a:latin typeface="Roboto"/>
                <a:ea typeface="Roboto"/>
                <a:cs typeface="Roboto"/>
                <a:sym typeface="Roboto"/>
              </a:rPr>
              <a:t>Present with Slido</a:t>
            </a:r>
            <a:r>
              <a:rPr lang="en">
                <a:solidFill>
                  <a:srgbClr val="5B5B5B"/>
                </a:solidFill>
                <a:latin typeface="Roboto Medium"/>
                <a:ea typeface="Roboto Medium"/>
                <a:cs typeface="Roboto Medium"/>
                <a:sym typeface="Roboto Medium"/>
              </a:rPr>
              <a:t> or install our </a:t>
            </a:r>
            <a:r>
              <a:rPr lang="en" u="sng">
                <a:solidFill>
                  <a:schemeClr val="hlink"/>
                </a:solidFill>
                <a:latin typeface="Roboto Medium"/>
                <a:ea typeface="Roboto Medium"/>
                <a:cs typeface="Roboto Medium"/>
                <a:sym typeface="Roboto Medium"/>
                <a:hlinkClick r:id="rId7"/>
              </a:rPr>
              <a:t>Chrome extension</a:t>
            </a:r>
            <a:r>
              <a:rPr lang="en">
                <a:solidFill>
                  <a:srgbClr val="5B5B5B"/>
                </a:solidFill>
                <a:latin typeface="Roboto Medium"/>
                <a:ea typeface="Roboto Medium"/>
                <a:cs typeface="Roboto Medium"/>
                <a:sym typeface="Roboto Medium"/>
              </a:rPr>
              <a:t> to activate this poll while presenting.</a:t>
            </a:r>
            <a:endParaRPr>
              <a:solidFill>
                <a:srgbClr val="5B5B5B"/>
              </a:solidFill>
              <a:latin typeface="Roboto Medium"/>
              <a:ea typeface="Roboto Medium"/>
              <a:cs typeface="Roboto Medium"/>
              <a:sym typeface="Roboto Medium"/>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30"/>
          <p:cNvSpPr txBox="1"/>
          <p:nvPr>
            <p:ph type="title"/>
          </p:nvPr>
        </p:nvSpPr>
        <p:spPr>
          <a:xfrm>
            <a:off x="633263" y="1323300"/>
            <a:ext cx="10813500" cy="39480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Mental Health </a:t>
            </a:r>
            <a:endParaRPr/>
          </a:p>
          <a:p>
            <a:pPr indent="0" lvl="0" marL="0" rtl="0" algn="ctr">
              <a:spcBef>
                <a:spcPts val="0"/>
              </a:spcBef>
              <a:spcAft>
                <a:spcPts val="0"/>
              </a:spcAft>
              <a:buNone/>
            </a:pPr>
            <a:r>
              <a:rPr lang="en"/>
              <a:t>Supports Matter!</a:t>
            </a:r>
            <a:endParaRPr/>
          </a:p>
        </p:txBody>
      </p:sp>
      <p:sp>
        <p:nvSpPr>
          <p:cNvPr id="324" name="Google Shape;324;p30"/>
          <p:cNvSpPr txBox="1"/>
          <p:nvPr/>
        </p:nvSpPr>
        <p:spPr>
          <a:xfrm>
            <a:off x="415650" y="5860775"/>
            <a:ext cx="1085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accent5"/>
                </a:solidFill>
                <a:latin typeface="Karma Medium"/>
                <a:ea typeface="Karma Medium"/>
                <a:cs typeface="Karma Medium"/>
                <a:sym typeface="Karma Medium"/>
              </a:rPr>
              <a:t>@hillary_atp</a:t>
            </a:r>
            <a:endParaRPr sz="1200">
              <a:solidFill>
                <a:schemeClr val="accent5"/>
              </a:solidFill>
              <a:latin typeface="Karma Medium"/>
              <a:ea typeface="Karma Medium"/>
              <a:cs typeface="Karma Medium"/>
              <a:sym typeface="Karma Medium"/>
            </a:endParaRPr>
          </a:p>
        </p:txBody>
      </p:sp>
      <p:pic>
        <p:nvPicPr>
          <p:cNvPr descr="Decorative Icon" id="325" name="Google Shape;325;p30"/>
          <p:cNvPicPr preferRelativeResize="0"/>
          <p:nvPr/>
        </p:nvPicPr>
        <p:blipFill rotWithShape="1">
          <a:blip r:embed="rId3">
            <a:alphaModFix/>
          </a:blip>
          <a:srcRect b="0" l="0" r="0" t="0"/>
          <a:stretch/>
        </p:blipFill>
        <p:spPr>
          <a:xfrm>
            <a:off x="571037" y="6207912"/>
            <a:ext cx="774937" cy="650100"/>
          </a:xfrm>
          <a:prstGeom prst="rect">
            <a:avLst/>
          </a:prstGeom>
          <a:noFill/>
          <a:ln>
            <a:noFill/>
          </a:ln>
        </p:spPr>
      </p:pic>
      <p:pic>
        <p:nvPicPr>
          <p:cNvPr descr="GIF  of Hillary as wonder woman running" id="326" name="Google Shape;326;p30" title="Wonder woman"/>
          <p:cNvPicPr preferRelativeResize="0"/>
          <p:nvPr/>
        </p:nvPicPr>
        <p:blipFill>
          <a:blip r:embed="rId4">
            <a:alphaModFix/>
          </a:blip>
          <a:stretch>
            <a:fillRect/>
          </a:stretch>
        </p:blipFill>
        <p:spPr>
          <a:xfrm>
            <a:off x="4485462" y="4277025"/>
            <a:ext cx="3109125" cy="25809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30" name="Shape 330"/>
        <p:cNvGrpSpPr/>
        <p:nvPr/>
      </p:nvGrpSpPr>
      <p:grpSpPr>
        <a:xfrm>
          <a:off x="0" y="0"/>
          <a:ext cx="0" cy="0"/>
          <a:chOff x="0" y="0"/>
          <a:chExt cx="0" cy="0"/>
        </a:xfrm>
      </p:grpSpPr>
      <p:pic>
        <p:nvPicPr>
          <p:cNvPr descr="poll-type-id" id="331" name="Google Shape;331;p31">
            <a:hlinkClick r:id="rId3"/>
          </p:cNvPr>
          <p:cNvPicPr preferRelativeResize="0"/>
          <p:nvPr/>
        </p:nvPicPr>
        <p:blipFill>
          <a:blip r:embed="rId4">
            <a:alphaModFix/>
          </a:blip>
          <a:stretch>
            <a:fillRect/>
          </a:stretch>
        </p:blipFill>
        <p:spPr>
          <a:xfrm>
            <a:off x="508000" y="2209800"/>
            <a:ext cx="2438400" cy="2438400"/>
          </a:xfrm>
          <a:prstGeom prst="rect">
            <a:avLst/>
          </a:prstGeom>
          <a:noFill/>
          <a:ln>
            <a:noFill/>
          </a:ln>
        </p:spPr>
      </p:pic>
      <p:pic>
        <p:nvPicPr>
          <p:cNvPr descr="logo-id" id="332" name="Google Shape;332;p31">
            <a:hlinkClick r:id="rId5"/>
          </p:cNvPr>
          <p:cNvPicPr preferRelativeResize="0"/>
          <p:nvPr/>
        </p:nvPicPr>
        <p:blipFill>
          <a:blip r:embed="rId6">
            <a:alphaModFix/>
          </a:blip>
          <a:stretch>
            <a:fillRect/>
          </a:stretch>
        </p:blipFill>
        <p:spPr>
          <a:xfrm>
            <a:off x="3228269" y="508000"/>
            <a:ext cx="1166001" cy="510125"/>
          </a:xfrm>
          <a:prstGeom prst="rect">
            <a:avLst/>
          </a:prstGeom>
          <a:noFill/>
          <a:ln>
            <a:noFill/>
          </a:ln>
        </p:spPr>
      </p:pic>
      <p:sp>
        <p:nvSpPr>
          <p:cNvPr descr="title-id" id="333" name="Google Shape;333;p31"/>
          <p:cNvSpPr txBox="1"/>
          <p:nvPr/>
        </p:nvSpPr>
        <p:spPr>
          <a:xfrm>
            <a:off x="3200400" y="2571750"/>
            <a:ext cx="84837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3200">
                <a:solidFill>
                  <a:srgbClr val="5B5B5B"/>
                </a:solidFill>
                <a:latin typeface="Roboto"/>
                <a:ea typeface="Roboto"/>
                <a:cs typeface="Roboto"/>
                <a:sym typeface="Roboto"/>
              </a:rPr>
              <a:t>What are some ways your setting is addressing the mental health of all persons? </a:t>
            </a:r>
            <a:endParaRPr b="1" sz="3200">
              <a:solidFill>
                <a:srgbClr val="5B5B5B"/>
              </a:solidFill>
              <a:latin typeface="Roboto"/>
              <a:ea typeface="Roboto"/>
              <a:cs typeface="Roboto"/>
              <a:sym typeface="Roboto"/>
            </a:endParaRPr>
          </a:p>
        </p:txBody>
      </p:sp>
      <p:sp>
        <p:nvSpPr>
          <p:cNvPr descr="footer-id" id="334" name="Google Shape;334;p31"/>
          <p:cNvSpPr txBox="1"/>
          <p:nvPr/>
        </p:nvSpPr>
        <p:spPr>
          <a:xfrm>
            <a:off x="2895600" y="6096000"/>
            <a:ext cx="304800" cy="5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300">
                <a:solidFill>
                  <a:srgbClr val="5B5B5B"/>
                </a:solidFill>
                <a:latin typeface="Roboto"/>
                <a:ea typeface="Roboto"/>
                <a:cs typeface="Roboto"/>
                <a:sym typeface="Roboto"/>
              </a:rPr>
              <a:t>ⓘ</a:t>
            </a:r>
            <a:endParaRPr b="1" sz="1300">
              <a:solidFill>
                <a:srgbClr val="5B5B5B"/>
              </a:solidFill>
              <a:latin typeface="Roboto"/>
              <a:ea typeface="Roboto"/>
              <a:cs typeface="Roboto"/>
              <a:sym typeface="Roboto"/>
            </a:endParaRPr>
          </a:p>
        </p:txBody>
      </p:sp>
      <p:sp>
        <p:nvSpPr>
          <p:cNvPr descr="footer-id" id="335" name="Google Shape;335;p31"/>
          <p:cNvSpPr txBox="1"/>
          <p:nvPr/>
        </p:nvSpPr>
        <p:spPr>
          <a:xfrm>
            <a:off x="3200400" y="6096000"/>
            <a:ext cx="8483700" cy="5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5B5B5B"/>
                </a:solidFill>
                <a:latin typeface="Roboto Medium"/>
                <a:ea typeface="Roboto Medium"/>
                <a:cs typeface="Roboto Medium"/>
                <a:sym typeface="Roboto Medium"/>
              </a:rPr>
              <a:t>Click </a:t>
            </a:r>
            <a:r>
              <a:rPr b="1" lang="en">
                <a:solidFill>
                  <a:srgbClr val="5B5B5B"/>
                </a:solidFill>
                <a:latin typeface="Roboto"/>
                <a:ea typeface="Roboto"/>
                <a:cs typeface="Roboto"/>
                <a:sym typeface="Roboto"/>
              </a:rPr>
              <a:t>Present with Slido</a:t>
            </a:r>
            <a:r>
              <a:rPr lang="en">
                <a:solidFill>
                  <a:srgbClr val="5B5B5B"/>
                </a:solidFill>
                <a:latin typeface="Roboto Medium"/>
                <a:ea typeface="Roboto Medium"/>
                <a:cs typeface="Roboto Medium"/>
                <a:sym typeface="Roboto Medium"/>
              </a:rPr>
              <a:t> or install our </a:t>
            </a:r>
            <a:r>
              <a:rPr lang="en" u="sng">
                <a:solidFill>
                  <a:schemeClr val="hlink"/>
                </a:solidFill>
                <a:latin typeface="Roboto Medium"/>
                <a:ea typeface="Roboto Medium"/>
                <a:cs typeface="Roboto Medium"/>
                <a:sym typeface="Roboto Medium"/>
                <a:hlinkClick r:id="rId7"/>
              </a:rPr>
              <a:t>Chrome extension</a:t>
            </a:r>
            <a:r>
              <a:rPr lang="en">
                <a:solidFill>
                  <a:srgbClr val="5B5B5B"/>
                </a:solidFill>
                <a:latin typeface="Roboto Medium"/>
                <a:ea typeface="Roboto Medium"/>
                <a:cs typeface="Roboto Medium"/>
                <a:sym typeface="Roboto Medium"/>
              </a:rPr>
              <a:t> to activate this poll while presenting.</a:t>
            </a:r>
            <a:endParaRPr>
              <a:solidFill>
                <a:srgbClr val="5B5B5B"/>
              </a:solidFill>
              <a:latin typeface="Roboto Medium"/>
              <a:ea typeface="Roboto Medium"/>
              <a:cs typeface="Roboto Medium"/>
              <a:sym typeface="Roboto Medium"/>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32"/>
          <p:cNvSpPr txBox="1"/>
          <p:nvPr>
            <p:ph type="title"/>
          </p:nvPr>
        </p:nvSpPr>
        <p:spPr>
          <a:xfrm>
            <a:off x="5813350" y="1296175"/>
            <a:ext cx="5664900" cy="1110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Assistive Technology Tools </a:t>
            </a:r>
            <a:endParaRPr/>
          </a:p>
        </p:txBody>
      </p:sp>
      <p:sp>
        <p:nvSpPr>
          <p:cNvPr id="341" name="Google Shape;341;p32"/>
          <p:cNvSpPr txBox="1"/>
          <p:nvPr>
            <p:ph idx="1" type="body"/>
          </p:nvPr>
        </p:nvSpPr>
        <p:spPr>
          <a:xfrm>
            <a:off x="5902000" y="3072975"/>
            <a:ext cx="5664900" cy="3144900"/>
          </a:xfrm>
          <a:prstGeom prst="rect">
            <a:avLst/>
          </a:prstGeom>
        </p:spPr>
        <p:txBody>
          <a:bodyPr anchorCtr="0" anchor="t" bIns="121900" lIns="121900" spcFirstLastPara="1" rIns="121900" wrap="square" tIns="121900">
            <a:noAutofit/>
          </a:bodyPr>
          <a:lstStyle/>
          <a:p>
            <a:pPr indent="-381000" lvl="0" marL="457200" rtl="0" algn="l">
              <a:spcBef>
                <a:spcPts val="0"/>
              </a:spcBef>
              <a:spcAft>
                <a:spcPts val="0"/>
              </a:spcAft>
              <a:buSzPts val="2400"/>
              <a:buChar char="●"/>
            </a:pPr>
            <a:r>
              <a:rPr lang="en" u="sng">
                <a:solidFill>
                  <a:schemeClr val="hlink"/>
                </a:solidFill>
                <a:hlinkClick action="ppaction://hlinksldjump" r:id="rId3"/>
              </a:rPr>
              <a:t>Mindfulness Apps</a:t>
            </a:r>
            <a:endParaRPr/>
          </a:p>
          <a:p>
            <a:pPr indent="-381000" lvl="0" marL="457200" rtl="0" algn="l">
              <a:spcBef>
                <a:spcPts val="0"/>
              </a:spcBef>
              <a:spcAft>
                <a:spcPts val="0"/>
              </a:spcAft>
              <a:buSzPts val="2400"/>
              <a:buChar char="●"/>
            </a:pPr>
            <a:r>
              <a:rPr lang="en" u="sng">
                <a:solidFill>
                  <a:schemeClr val="hlink"/>
                </a:solidFill>
                <a:hlinkClick action="ppaction://hlinksldjump" r:id="rId4"/>
              </a:rPr>
              <a:t>Sound Frequencies</a:t>
            </a:r>
            <a:endParaRPr/>
          </a:p>
          <a:p>
            <a:pPr indent="-381000" lvl="0" marL="457200" rtl="0" algn="l">
              <a:spcBef>
                <a:spcPts val="0"/>
              </a:spcBef>
              <a:spcAft>
                <a:spcPts val="0"/>
              </a:spcAft>
              <a:buSzPts val="2400"/>
              <a:buChar char="●"/>
            </a:pPr>
            <a:r>
              <a:rPr lang="en" u="sng">
                <a:solidFill>
                  <a:schemeClr val="hlink"/>
                </a:solidFill>
                <a:hlinkClick action="ppaction://hlinksldjump" r:id="rId5"/>
              </a:rPr>
              <a:t>Movement</a:t>
            </a:r>
            <a:endParaRPr/>
          </a:p>
          <a:p>
            <a:pPr indent="-381000" lvl="0" marL="457200" rtl="0" algn="l">
              <a:spcBef>
                <a:spcPts val="0"/>
              </a:spcBef>
              <a:spcAft>
                <a:spcPts val="0"/>
              </a:spcAft>
              <a:buSzPts val="2400"/>
              <a:buChar char="●"/>
            </a:pPr>
            <a:r>
              <a:rPr lang="en" u="sng">
                <a:solidFill>
                  <a:schemeClr val="hlink"/>
                </a:solidFill>
                <a:hlinkClick action="ppaction://hlinksldjump" r:id="rId6"/>
              </a:rPr>
              <a:t>Presentation Anxiety/EF</a:t>
            </a:r>
            <a:endParaRPr/>
          </a:p>
          <a:p>
            <a:pPr indent="-381000" lvl="0" marL="457200" rtl="0" algn="l">
              <a:spcBef>
                <a:spcPts val="0"/>
              </a:spcBef>
              <a:spcAft>
                <a:spcPts val="0"/>
              </a:spcAft>
              <a:buSzPts val="2400"/>
              <a:buChar char="●"/>
            </a:pPr>
            <a:r>
              <a:rPr lang="en" u="sng">
                <a:solidFill>
                  <a:schemeClr val="hlink"/>
                </a:solidFill>
                <a:hlinkClick action="ppaction://hlinksldjump" r:id="rId7"/>
              </a:rPr>
              <a:t>Gratitude </a:t>
            </a:r>
            <a:endParaRPr/>
          </a:p>
          <a:p>
            <a:pPr indent="-381000" lvl="0" marL="457200" rtl="0" algn="l">
              <a:spcBef>
                <a:spcPts val="0"/>
              </a:spcBef>
              <a:spcAft>
                <a:spcPts val="0"/>
              </a:spcAft>
              <a:buSzPts val="2400"/>
              <a:buChar char="●"/>
            </a:pPr>
            <a:r>
              <a:rPr lang="en" u="sng">
                <a:solidFill>
                  <a:schemeClr val="hlink"/>
                </a:solidFill>
                <a:hlinkClick action="ppaction://hlinksldjump" r:id="rId8"/>
              </a:rPr>
              <a:t>Art</a:t>
            </a:r>
            <a:endParaRPr/>
          </a:p>
          <a:p>
            <a:pPr indent="-381000" lvl="0" marL="457200" rtl="0" algn="l">
              <a:spcBef>
                <a:spcPts val="0"/>
              </a:spcBef>
              <a:spcAft>
                <a:spcPts val="0"/>
              </a:spcAft>
              <a:buSzPts val="2400"/>
              <a:buChar char="●"/>
            </a:pPr>
            <a:r>
              <a:rPr lang="en" u="sng">
                <a:solidFill>
                  <a:schemeClr val="hlink"/>
                </a:solidFill>
                <a:hlinkClick action="ppaction://hlinksldjump" r:id="rId9"/>
              </a:rPr>
              <a:t>What about Low Tech?</a:t>
            </a:r>
            <a:endParaRPr/>
          </a:p>
        </p:txBody>
      </p:sp>
      <p:pic>
        <p:nvPicPr>
          <p:cNvPr descr="Person typing on a laptop computer" id="342" name="Google Shape;342;p32" title="Computer"/>
          <p:cNvPicPr preferRelativeResize="0"/>
          <p:nvPr/>
        </p:nvPicPr>
        <p:blipFill rotWithShape="1">
          <a:blip r:embed="rId10">
            <a:alphaModFix/>
          </a:blip>
          <a:srcRect b="0" l="0" r="0" t="13756"/>
          <a:stretch/>
        </p:blipFill>
        <p:spPr>
          <a:xfrm flipH="1" rot="-5400000">
            <a:off x="1123625" y="2827050"/>
            <a:ext cx="4079100" cy="3982800"/>
          </a:xfrm>
          <a:prstGeom prst="teardrop">
            <a:avLst>
              <a:gd fmla="val 99572" name="adj"/>
            </a:avLst>
          </a:prstGeom>
          <a:noFill/>
          <a:ln>
            <a:noFill/>
          </a:ln>
          <a:effectLst>
            <a:outerShdw rotWithShape="0" algn="bl" dist="19050">
              <a:srgbClr val="000000">
                <a:alpha val="50000"/>
              </a:srgbClr>
            </a:outerShdw>
          </a:effectLst>
        </p:spPr>
      </p:pic>
      <p:sp>
        <p:nvSpPr>
          <p:cNvPr id="343" name="Google Shape;343;p32"/>
          <p:cNvSpPr txBox="1"/>
          <p:nvPr/>
        </p:nvSpPr>
        <p:spPr>
          <a:xfrm>
            <a:off x="10619550" y="5848575"/>
            <a:ext cx="1085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accent5"/>
                </a:solidFill>
                <a:latin typeface="Karma Medium"/>
                <a:ea typeface="Karma Medium"/>
                <a:cs typeface="Karma Medium"/>
                <a:sym typeface="Karma Medium"/>
              </a:rPr>
              <a:t>@hillary_atp</a:t>
            </a:r>
            <a:endParaRPr sz="1200">
              <a:solidFill>
                <a:schemeClr val="accent5"/>
              </a:solidFill>
              <a:latin typeface="Karma Medium"/>
              <a:ea typeface="Karma Medium"/>
              <a:cs typeface="Karma Medium"/>
              <a:sym typeface="Karma Medium"/>
            </a:endParaRPr>
          </a:p>
        </p:txBody>
      </p:sp>
      <p:pic>
        <p:nvPicPr>
          <p:cNvPr descr="Decorative Icon" id="344" name="Google Shape;344;p32"/>
          <p:cNvPicPr preferRelativeResize="0"/>
          <p:nvPr/>
        </p:nvPicPr>
        <p:blipFill rotWithShape="1">
          <a:blip r:embed="rId11">
            <a:alphaModFix/>
          </a:blip>
          <a:srcRect b="0" l="0" r="0" t="0"/>
          <a:stretch/>
        </p:blipFill>
        <p:spPr>
          <a:xfrm>
            <a:off x="10774937" y="6217887"/>
            <a:ext cx="774937" cy="6501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1">
                                            <p:txEl>
                                              <p:pRg end="0" st="0"/>
                                            </p:txEl>
                                          </p:spTgt>
                                        </p:tgtEl>
                                        <p:attrNameLst>
                                          <p:attrName>style.visibility</p:attrName>
                                        </p:attrNameLst>
                                      </p:cBhvr>
                                      <p:to>
                                        <p:strVal val="visible"/>
                                      </p:to>
                                    </p:set>
                                    <p:animEffect filter="fade" transition="in">
                                      <p:cBhvr>
                                        <p:cTn dur="1000"/>
                                        <p:tgtEl>
                                          <p:spTgt spid="34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1">
                                            <p:txEl>
                                              <p:pRg end="1" st="1"/>
                                            </p:txEl>
                                          </p:spTgt>
                                        </p:tgtEl>
                                        <p:attrNameLst>
                                          <p:attrName>style.visibility</p:attrName>
                                        </p:attrNameLst>
                                      </p:cBhvr>
                                      <p:to>
                                        <p:strVal val="visible"/>
                                      </p:to>
                                    </p:set>
                                    <p:animEffect filter="fade" transition="in">
                                      <p:cBhvr>
                                        <p:cTn dur="1000"/>
                                        <p:tgtEl>
                                          <p:spTgt spid="34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1">
                                            <p:txEl>
                                              <p:pRg end="2" st="2"/>
                                            </p:txEl>
                                          </p:spTgt>
                                        </p:tgtEl>
                                        <p:attrNameLst>
                                          <p:attrName>style.visibility</p:attrName>
                                        </p:attrNameLst>
                                      </p:cBhvr>
                                      <p:to>
                                        <p:strVal val="visible"/>
                                      </p:to>
                                    </p:set>
                                    <p:animEffect filter="fade" transition="in">
                                      <p:cBhvr>
                                        <p:cTn dur="1000"/>
                                        <p:tgtEl>
                                          <p:spTgt spid="34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1">
                                            <p:txEl>
                                              <p:pRg end="3" st="3"/>
                                            </p:txEl>
                                          </p:spTgt>
                                        </p:tgtEl>
                                        <p:attrNameLst>
                                          <p:attrName>style.visibility</p:attrName>
                                        </p:attrNameLst>
                                      </p:cBhvr>
                                      <p:to>
                                        <p:strVal val="visible"/>
                                      </p:to>
                                    </p:set>
                                    <p:animEffect filter="fade" transition="in">
                                      <p:cBhvr>
                                        <p:cTn dur="1000"/>
                                        <p:tgtEl>
                                          <p:spTgt spid="34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1">
                                            <p:txEl>
                                              <p:pRg end="4" st="4"/>
                                            </p:txEl>
                                          </p:spTgt>
                                        </p:tgtEl>
                                        <p:attrNameLst>
                                          <p:attrName>style.visibility</p:attrName>
                                        </p:attrNameLst>
                                      </p:cBhvr>
                                      <p:to>
                                        <p:strVal val="visible"/>
                                      </p:to>
                                    </p:set>
                                    <p:animEffect filter="fade" transition="in">
                                      <p:cBhvr>
                                        <p:cTn dur="1000"/>
                                        <p:tgtEl>
                                          <p:spTgt spid="34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1">
                                            <p:txEl>
                                              <p:pRg end="5" st="5"/>
                                            </p:txEl>
                                          </p:spTgt>
                                        </p:tgtEl>
                                        <p:attrNameLst>
                                          <p:attrName>style.visibility</p:attrName>
                                        </p:attrNameLst>
                                      </p:cBhvr>
                                      <p:to>
                                        <p:strVal val="visible"/>
                                      </p:to>
                                    </p:set>
                                    <p:animEffect filter="fade" transition="in">
                                      <p:cBhvr>
                                        <p:cTn dur="1000"/>
                                        <p:tgtEl>
                                          <p:spTgt spid="34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1">
                                            <p:txEl>
                                              <p:pRg end="6" st="6"/>
                                            </p:txEl>
                                          </p:spTgt>
                                        </p:tgtEl>
                                        <p:attrNameLst>
                                          <p:attrName>style.visibility</p:attrName>
                                        </p:attrNameLst>
                                      </p:cBhvr>
                                      <p:to>
                                        <p:strVal val="visible"/>
                                      </p:to>
                                    </p:set>
                                    <p:animEffect filter="fade" transition="in">
                                      <p:cBhvr>
                                        <p:cTn dur="1000"/>
                                        <p:tgtEl>
                                          <p:spTgt spid="341">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33"/>
          <p:cNvSpPr txBox="1"/>
          <p:nvPr>
            <p:ph type="title"/>
          </p:nvPr>
        </p:nvSpPr>
        <p:spPr>
          <a:xfrm>
            <a:off x="5902000" y="1844900"/>
            <a:ext cx="58032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4600"/>
              <a:t>Mindfulness Apps: </a:t>
            </a:r>
            <a:endParaRPr sz="4600"/>
          </a:p>
        </p:txBody>
      </p:sp>
      <p:sp>
        <p:nvSpPr>
          <p:cNvPr id="350" name="Google Shape;350;p33"/>
          <p:cNvSpPr txBox="1"/>
          <p:nvPr>
            <p:ph idx="1" type="body"/>
          </p:nvPr>
        </p:nvSpPr>
        <p:spPr>
          <a:xfrm>
            <a:off x="5902000" y="2811200"/>
            <a:ext cx="5274000" cy="4636200"/>
          </a:xfrm>
          <a:prstGeom prst="rect">
            <a:avLst/>
          </a:prstGeom>
        </p:spPr>
        <p:txBody>
          <a:bodyPr anchorCtr="0" anchor="t" bIns="121900" lIns="121900" spcFirstLastPara="1" rIns="121900" wrap="square" tIns="121900">
            <a:noAutofit/>
          </a:bodyPr>
          <a:lstStyle/>
          <a:p>
            <a:pPr indent="-381000" lvl="0" marL="457200" rtl="0" algn="l">
              <a:spcBef>
                <a:spcPts val="0"/>
              </a:spcBef>
              <a:spcAft>
                <a:spcPts val="0"/>
              </a:spcAft>
              <a:buSzPts val="2400"/>
              <a:buChar char="●"/>
            </a:pPr>
            <a:r>
              <a:rPr lang="en" u="sng">
                <a:solidFill>
                  <a:schemeClr val="hlink"/>
                </a:solidFill>
                <a:hlinkClick r:id="rId3"/>
              </a:rPr>
              <a:t>Calm</a:t>
            </a:r>
            <a:endParaRPr/>
          </a:p>
          <a:p>
            <a:pPr indent="-381000" lvl="0" marL="457200" rtl="0" algn="l">
              <a:spcBef>
                <a:spcPts val="0"/>
              </a:spcBef>
              <a:spcAft>
                <a:spcPts val="0"/>
              </a:spcAft>
              <a:buSzPts val="2400"/>
              <a:buChar char="●"/>
            </a:pPr>
            <a:r>
              <a:rPr lang="en" u="sng">
                <a:solidFill>
                  <a:schemeClr val="hlink"/>
                </a:solidFill>
                <a:hlinkClick r:id="rId4"/>
              </a:rPr>
              <a:t>Insight Timer</a:t>
            </a:r>
            <a:endParaRPr/>
          </a:p>
          <a:p>
            <a:pPr indent="-381000" lvl="0" marL="457200" rtl="0" algn="l">
              <a:spcBef>
                <a:spcPts val="0"/>
              </a:spcBef>
              <a:spcAft>
                <a:spcPts val="0"/>
              </a:spcAft>
              <a:buSzPts val="2400"/>
              <a:buChar char="●"/>
            </a:pPr>
            <a:r>
              <a:rPr lang="en" sz="2250" u="sng">
                <a:solidFill>
                  <a:schemeClr val="hlink"/>
                </a:solidFill>
                <a:hlinkClick r:id="rId5"/>
              </a:rPr>
              <a:t>Mindful Powers</a:t>
            </a:r>
            <a:r>
              <a:rPr lang="en" sz="2250">
                <a:solidFill>
                  <a:srgbClr val="002938"/>
                </a:solidFill>
              </a:rPr>
              <a:t> </a:t>
            </a:r>
            <a:endParaRPr sz="2250">
              <a:solidFill>
                <a:srgbClr val="002938"/>
              </a:solidFill>
            </a:endParaRPr>
          </a:p>
          <a:p>
            <a:pPr indent="-371475" lvl="0" marL="457200" rtl="0" algn="l">
              <a:spcBef>
                <a:spcPts val="0"/>
              </a:spcBef>
              <a:spcAft>
                <a:spcPts val="0"/>
              </a:spcAft>
              <a:buClr>
                <a:srgbClr val="002938"/>
              </a:buClr>
              <a:buSzPts val="2250"/>
              <a:buChar char="●"/>
            </a:pPr>
            <a:r>
              <a:rPr lang="en" sz="2250" u="sng">
                <a:solidFill>
                  <a:schemeClr val="hlink"/>
                </a:solidFill>
                <a:hlinkClick r:id="rId6"/>
              </a:rPr>
              <a:t>Smiling Mind</a:t>
            </a:r>
            <a:endParaRPr sz="2250">
              <a:solidFill>
                <a:srgbClr val="002938"/>
              </a:solidFill>
            </a:endParaRPr>
          </a:p>
          <a:p>
            <a:pPr indent="-381000" lvl="0" marL="457200" rtl="0" algn="l">
              <a:spcBef>
                <a:spcPts val="0"/>
              </a:spcBef>
              <a:spcAft>
                <a:spcPts val="0"/>
              </a:spcAft>
              <a:buSzPts val="2400"/>
              <a:buChar char="●"/>
            </a:pPr>
            <a:r>
              <a:rPr lang="en" sz="2250" u="sng">
                <a:solidFill>
                  <a:schemeClr val="hlink"/>
                </a:solidFill>
                <a:hlinkClick r:id="rId7"/>
              </a:rPr>
              <a:t>Sesame Street</a:t>
            </a:r>
            <a:r>
              <a:rPr lang="en"/>
              <a:t>: </a:t>
            </a:r>
            <a:r>
              <a:rPr lang="en" sz="2250">
                <a:solidFill>
                  <a:srgbClr val="002938"/>
                </a:solidFill>
              </a:rPr>
              <a:t>Breathe, Think, DO!</a:t>
            </a:r>
            <a:endParaRPr/>
          </a:p>
          <a:p>
            <a:pPr indent="-381000" lvl="0" marL="457200" rtl="0" algn="l">
              <a:spcBef>
                <a:spcPts val="0"/>
              </a:spcBef>
              <a:spcAft>
                <a:spcPts val="0"/>
              </a:spcAft>
              <a:buSzPts val="2400"/>
              <a:buChar char="●"/>
            </a:pPr>
            <a:r>
              <a:rPr lang="en" sz="2250" u="sng">
                <a:solidFill>
                  <a:schemeClr val="hlink"/>
                </a:solidFill>
                <a:hlinkClick r:id="rId8"/>
              </a:rPr>
              <a:t>Headspace</a:t>
            </a:r>
            <a:endParaRPr/>
          </a:p>
          <a:p>
            <a:pPr indent="-381000" lvl="0" marL="457200" rtl="0" algn="l">
              <a:spcBef>
                <a:spcPts val="0"/>
              </a:spcBef>
              <a:spcAft>
                <a:spcPts val="0"/>
              </a:spcAft>
              <a:buSzPts val="2400"/>
              <a:buChar char="●"/>
            </a:pPr>
            <a:r>
              <a:rPr lang="en" u="sng">
                <a:solidFill>
                  <a:schemeClr val="hlink"/>
                </a:solidFill>
                <a:hlinkClick r:id="rId9"/>
              </a:rPr>
              <a:t>MyLife Meditation</a:t>
            </a:r>
            <a:r>
              <a:rPr lang="en"/>
              <a:t> (Not in U.S. App Store)</a:t>
            </a:r>
            <a:endParaRPr/>
          </a:p>
          <a:p>
            <a:pPr indent="-381000" lvl="0" marL="457200" rtl="0" algn="l">
              <a:spcBef>
                <a:spcPts val="0"/>
              </a:spcBef>
              <a:spcAft>
                <a:spcPts val="0"/>
              </a:spcAft>
              <a:buSzPts val="2400"/>
              <a:buChar char="●"/>
            </a:pPr>
            <a:r>
              <a:rPr lang="en" u="sng">
                <a:solidFill>
                  <a:schemeClr val="hlink"/>
                </a:solidFill>
                <a:hlinkClick r:id="rId10"/>
              </a:rPr>
              <a:t>Sensa App</a:t>
            </a:r>
            <a:endParaRPr/>
          </a:p>
          <a:p>
            <a:pPr indent="0" lvl="0" marL="457200" rtl="0" algn="l">
              <a:spcBef>
                <a:spcPts val="2100"/>
              </a:spcBef>
              <a:spcAft>
                <a:spcPts val="0"/>
              </a:spcAft>
              <a:buNone/>
            </a:pPr>
            <a:r>
              <a:t/>
            </a:r>
            <a:endParaRPr/>
          </a:p>
          <a:p>
            <a:pPr indent="0" lvl="0" marL="0" rtl="0" algn="l">
              <a:spcBef>
                <a:spcPts val="2100"/>
              </a:spcBef>
              <a:spcAft>
                <a:spcPts val="2100"/>
              </a:spcAft>
              <a:buNone/>
            </a:pPr>
            <a:r>
              <a:t/>
            </a:r>
            <a:endParaRPr/>
          </a:p>
        </p:txBody>
      </p:sp>
      <p:grpSp>
        <p:nvGrpSpPr>
          <p:cNvPr id="351" name="Google Shape;351;p33"/>
          <p:cNvGrpSpPr/>
          <p:nvPr/>
        </p:nvGrpSpPr>
        <p:grpSpPr>
          <a:xfrm>
            <a:off x="606568" y="2086573"/>
            <a:ext cx="3997928" cy="3342962"/>
            <a:chOff x="1295330" y="1868507"/>
            <a:chExt cx="4365503" cy="3647530"/>
          </a:xfrm>
        </p:grpSpPr>
        <p:grpSp>
          <p:nvGrpSpPr>
            <p:cNvPr id="352" name="Google Shape;352;p33"/>
            <p:cNvGrpSpPr/>
            <p:nvPr/>
          </p:nvGrpSpPr>
          <p:grpSpPr>
            <a:xfrm>
              <a:off x="1295330" y="1868507"/>
              <a:ext cx="4365503" cy="3647530"/>
              <a:chOff x="6679223" y="1947864"/>
              <a:chExt cx="3956410" cy="3325308"/>
            </a:xfrm>
          </p:grpSpPr>
          <p:grpSp>
            <p:nvGrpSpPr>
              <p:cNvPr id="353" name="Google Shape;353;p33"/>
              <p:cNvGrpSpPr/>
              <p:nvPr/>
            </p:nvGrpSpPr>
            <p:grpSpPr>
              <a:xfrm>
                <a:off x="7996402" y="4725653"/>
                <a:ext cx="1328920" cy="547519"/>
                <a:chOff x="7059929" y="5060917"/>
                <a:chExt cx="1328920" cy="547519"/>
              </a:xfrm>
            </p:grpSpPr>
            <p:sp>
              <p:nvSpPr>
                <p:cNvPr id="354" name="Google Shape;354;p33"/>
                <p:cNvSpPr/>
                <p:nvPr/>
              </p:nvSpPr>
              <p:spPr>
                <a:xfrm rot="10800000">
                  <a:off x="7059929" y="5578436"/>
                  <a:ext cx="1322100" cy="30000"/>
                </a:xfrm>
                <a:prstGeom prst="trapezoid">
                  <a:avLst>
                    <a:gd fmla="val 142327" name="adj"/>
                  </a:avLst>
                </a:prstGeom>
                <a:solidFill>
                  <a:srgbClr val="707887"/>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355" name="Google Shape;355;p33"/>
                <p:cNvSpPr/>
                <p:nvPr/>
              </p:nvSpPr>
              <p:spPr>
                <a:xfrm>
                  <a:off x="7187465" y="5060917"/>
                  <a:ext cx="1067100" cy="428400"/>
                </a:xfrm>
                <a:prstGeom prst="trapezoid">
                  <a:avLst>
                    <a:gd fmla="val 15083" name="adj"/>
                  </a:avLst>
                </a:prstGeom>
                <a:solidFill>
                  <a:srgbClr val="D8D8D8"/>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356" name="Google Shape;356;p33"/>
                <p:cNvSpPr/>
                <p:nvPr/>
              </p:nvSpPr>
              <p:spPr>
                <a:xfrm>
                  <a:off x="7066749" y="5488243"/>
                  <a:ext cx="1322100" cy="93600"/>
                </a:xfrm>
                <a:prstGeom prst="trapezoid">
                  <a:avLst>
                    <a:gd fmla="val 142327" name="adj"/>
                  </a:avLst>
                </a:prstGeom>
                <a:solidFill>
                  <a:srgbClr val="FFFFFF"/>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nvGrpSpPr>
              <p:cNvPr id="357" name="Google Shape;357;p33"/>
              <p:cNvGrpSpPr/>
              <p:nvPr/>
            </p:nvGrpSpPr>
            <p:grpSpPr>
              <a:xfrm>
                <a:off x="6679223" y="1947864"/>
                <a:ext cx="3956410" cy="2777787"/>
                <a:chOff x="5742750" y="2283128"/>
                <a:chExt cx="3956410" cy="2777787"/>
              </a:xfrm>
            </p:grpSpPr>
            <p:sp>
              <p:nvSpPr>
                <p:cNvPr id="358" name="Google Shape;358;p33"/>
                <p:cNvSpPr/>
                <p:nvPr/>
              </p:nvSpPr>
              <p:spPr>
                <a:xfrm>
                  <a:off x="5742760" y="2283128"/>
                  <a:ext cx="3956400" cy="2777700"/>
                </a:xfrm>
                <a:prstGeom prst="roundRect">
                  <a:avLst>
                    <a:gd fmla="val 3377" name="adj"/>
                  </a:avLst>
                </a:prstGeom>
                <a:solidFill>
                  <a:srgbClr val="262626"/>
                </a:solidFill>
                <a:ln cap="flat" cmpd="sng" w="12700">
                  <a:solidFill>
                    <a:srgbClr val="393536"/>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359" name="Google Shape;359;p33"/>
                <p:cNvSpPr/>
                <p:nvPr/>
              </p:nvSpPr>
              <p:spPr>
                <a:xfrm rot="10800000">
                  <a:off x="5742750" y="4752515"/>
                  <a:ext cx="3956400" cy="308400"/>
                </a:xfrm>
                <a:prstGeom prst="round2SameRect">
                  <a:avLst>
                    <a:gd fmla="val 19571" name="adj1"/>
                    <a:gd fmla="val 0" name="adj2"/>
                  </a:avLst>
                </a:prstGeom>
                <a:solidFill>
                  <a:srgbClr val="FFFFFF"/>
                </a:solidFill>
                <a:ln cap="flat" cmpd="sng" w="12700">
                  <a:solidFill>
                    <a:srgbClr val="C6CFD6"/>
                  </a:solidFill>
                  <a:prstDash val="solid"/>
                  <a:miter lim="800000"/>
                  <a:headEnd len="sm" w="sm" type="none"/>
                  <a:tailEnd len="sm" w="sm" type="none"/>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sp>
          <p:nvSpPr>
            <p:cNvPr id="360" name="Google Shape;360;p33"/>
            <p:cNvSpPr/>
            <p:nvPr/>
          </p:nvSpPr>
          <p:spPr>
            <a:xfrm>
              <a:off x="3370018" y="1929853"/>
              <a:ext cx="108000" cy="108000"/>
            </a:xfrm>
            <a:prstGeom prst="ellipse">
              <a:avLst/>
            </a:prstGeom>
            <a:solidFill>
              <a:srgbClr val="000000"/>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pic>
        <p:nvPicPr>
          <p:cNvPr descr="Whenever you feel like you need to catch your breath, do this 30 second breathing exercise with Calm Breathe for instant relaxation. Download the free Calm meditation app and come back to the Breathe Bubble any time you need it for a shorter or longer breathing session." id="361" name="Google Shape;361;p33" title="Calm Breathe Bubble | Breathing Exercise">
            <a:hlinkClick r:id="rId11"/>
          </p:cNvPr>
          <p:cNvPicPr preferRelativeResize="0"/>
          <p:nvPr/>
        </p:nvPicPr>
        <p:blipFill>
          <a:blip r:embed="rId12">
            <a:alphaModFix/>
          </a:blip>
          <a:stretch>
            <a:fillRect/>
          </a:stretch>
        </p:blipFill>
        <p:spPr>
          <a:xfrm>
            <a:off x="1078100" y="2205825"/>
            <a:ext cx="3054900" cy="2291200"/>
          </a:xfrm>
          <a:prstGeom prst="rect">
            <a:avLst/>
          </a:prstGeom>
          <a:noFill/>
          <a:ln>
            <a:noFill/>
          </a:ln>
        </p:spPr>
      </p:pic>
      <p:sp>
        <p:nvSpPr>
          <p:cNvPr id="362" name="Google Shape;362;p33"/>
          <p:cNvSpPr txBox="1"/>
          <p:nvPr/>
        </p:nvSpPr>
        <p:spPr>
          <a:xfrm>
            <a:off x="10619550" y="5848575"/>
            <a:ext cx="1085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accent5"/>
                </a:solidFill>
                <a:latin typeface="Karma Medium"/>
                <a:ea typeface="Karma Medium"/>
                <a:cs typeface="Karma Medium"/>
                <a:sym typeface="Karma Medium"/>
              </a:rPr>
              <a:t>@hillary_atp</a:t>
            </a:r>
            <a:endParaRPr sz="1200">
              <a:solidFill>
                <a:schemeClr val="accent5"/>
              </a:solidFill>
              <a:latin typeface="Karma Medium"/>
              <a:ea typeface="Karma Medium"/>
              <a:cs typeface="Karma Medium"/>
              <a:sym typeface="Karma Medium"/>
            </a:endParaRPr>
          </a:p>
        </p:txBody>
      </p:sp>
      <p:pic>
        <p:nvPicPr>
          <p:cNvPr descr="Decorative Icon" id="363" name="Google Shape;363;p33"/>
          <p:cNvPicPr preferRelativeResize="0"/>
          <p:nvPr/>
        </p:nvPicPr>
        <p:blipFill rotWithShape="1">
          <a:blip r:embed="rId13">
            <a:alphaModFix/>
          </a:blip>
          <a:srcRect b="0" l="0" r="0" t="0"/>
          <a:stretch/>
        </p:blipFill>
        <p:spPr>
          <a:xfrm>
            <a:off x="10774937" y="6217887"/>
            <a:ext cx="774937" cy="6501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xEl>
                                              <p:pRg end="0" st="0"/>
                                            </p:txEl>
                                          </p:spTgt>
                                        </p:tgtEl>
                                        <p:attrNameLst>
                                          <p:attrName>style.visibility</p:attrName>
                                        </p:attrNameLst>
                                      </p:cBhvr>
                                      <p:to>
                                        <p:strVal val="visible"/>
                                      </p:to>
                                    </p:set>
                                    <p:animEffect filter="fade" transition="in">
                                      <p:cBhvr>
                                        <p:cTn dur="1000"/>
                                        <p:tgtEl>
                                          <p:spTgt spid="35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xEl>
                                              <p:pRg end="1" st="1"/>
                                            </p:txEl>
                                          </p:spTgt>
                                        </p:tgtEl>
                                        <p:attrNameLst>
                                          <p:attrName>style.visibility</p:attrName>
                                        </p:attrNameLst>
                                      </p:cBhvr>
                                      <p:to>
                                        <p:strVal val="visible"/>
                                      </p:to>
                                    </p:set>
                                    <p:animEffect filter="fade" transition="in">
                                      <p:cBhvr>
                                        <p:cTn dur="1000"/>
                                        <p:tgtEl>
                                          <p:spTgt spid="35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xEl>
                                              <p:pRg end="2" st="2"/>
                                            </p:txEl>
                                          </p:spTgt>
                                        </p:tgtEl>
                                        <p:attrNameLst>
                                          <p:attrName>style.visibility</p:attrName>
                                        </p:attrNameLst>
                                      </p:cBhvr>
                                      <p:to>
                                        <p:strVal val="visible"/>
                                      </p:to>
                                    </p:set>
                                    <p:animEffect filter="fade" transition="in">
                                      <p:cBhvr>
                                        <p:cTn dur="1000"/>
                                        <p:tgtEl>
                                          <p:spTgt spid="35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xEl>
                                              <p:pRg end="3" st="3"/>
                                            </p:txEl>
                                          </p:spTgt>
                                        </p:tgtEl>
                                        <p:attrNameLst>
                                          <p:attrName>style.visibility</p:attrName>
                                        </p:attrNameLst>
                                      </p:cBhvr>
                                      <p:to>
                                        <p:strVal val="visible"/>
                                      </p:to>
                                    </p:set>
                                    <p:animEffect filter="fade" transition="in">
                                      <p:cBhvr>
                                        <p:cTn dur="1000"/>
                                        <p:tgtEl>
                                          <p:spTgt spid="35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xEl>
                                              <p:pRg end="4" st="4"/>
                                            </p:txEl>
                                          </p:spTgt>
                                        </p:tgtEl>
                                        <p:attrNameLst>
                                          <p:attrName>style.visibility</p:attrName>
                                        </p:attrNameLst>
                                      </p:cBhvr>
                                      <p:to>
                                        <p:strVal val="visible"/>
                                      </p:to>
                                    </p:set>
                                    <p:animEffect filter="fade" transition="in">
                                      <p:cBhvr>
                                        <p:cTn dur="1000"/>
                                        <p:tgtEl>
                                          <p:spTgt spid="350">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xEl>
                                              <p:pRg end="5" st="5"/>
                                            </p:txEl>
                                          </p:spTgt>
                                        </p:tgtEl>
                                        <p:attrNameLst>
                                          <p:attrName>style.visibility</p:attrName>
                                        </p:attrNameLst>
                                      </p:cBhvr>
                                      <p:to>
                                        <p:strVal val="visible"/>
                                      </p:to>
                                    </p:set>
                                    <p:animEffect filter="fade" transition="in">
                                      <p:cBhvr>
                                        <p:cTn dur="1000"/>
                                        <p:tgtEl>
                                          <p:spTgt spid="350">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xEl>
                                              <p:pRg end="6" st="6"/>
                                            </p:txEl>
                                          </p:spTgt>
                                        </p:tgtEl>
                                        <p:attrNameLst>
                                          <p:attrName>style.visibility</p:attrName>
                                        </p:attrNameLst>
                                      </p:cBhvr>
                                      <p:to>
                                        <p:strVal val="visible"/>
                                      </p:to>
                                    </p:set>
                                    <p:animEffect filter="fade" transition="in">
                                      <p:cBhvr>
                                        <p:cTn dur="1000"/>
                                        <p:tgtEl>
                                          <p:spTgt spid="350">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xEl>
                                              <p:pRg end="7" st="7"/>
                                            </p:txEl>
                                          </p:spTgt>
                                        </p:tgtEl>
                                        <p:attrNameLst>
                                          <p:attrName>style.visibility</p:attrName>
                                        </p:attrNameLst>
                                      </p:cBhvr>
                                      <p:to>
                                        <p:strVal val="visible"/>
                                      </p:to>
                                    </p:set>
                                    <p:animEffect filter="fade" transition="in">
                                      <p:cBhvr>
                                        <p:cTn dur="1000"/>
                                        <p:tgtEl>
                                          <p:spTgt spid="350">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xEl>
                                              <p:pRg end="8" st="8"/>
                                            </p:txEl>
                                          </p:spTgt>
                                        </p:tgtEl>
                                        <p:attrNameLst>
                                          <p:attrName>style.visibility</p:attrName>
                                        </p:attrNameLst>
                                      </p:cBhvr>
                                      <p:to>
                                        <p:strVal val="visible"/>
                                      </p:to>
                                    </p:set>
                                    <p:animEffect filter="fade" transition="in">
                                      <p:cBhvr>
                                        <p:cTn dur="1000"/>
                                        <p:tgtEl>
                                          <p:spTgt spid="350">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xEl>
                                              <p:pRg end="9" st="9"/>
                                            </p:txEl>
                                          </p:spTgt>
                                        </p:tgtEl>
                                        <p:attrNameLst>
                                          <p:attrName>style.visibility</p:attrName>
                                        </p:attrNameLst>
                                      </p:cBhvr>
                                      <p:to>
                                        <p:strVal val="visible"/>
                                      </p:to>
                                    </p:set>
                                    <p:animEffect filter="fade" transition="in">
                                      <p:cBhvr>
                                        <p:cTn dur="1000"/>
                                        <p:tgtEl>
                                          <p:spTgt spid="350">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1"/>
                                        </p:tgtEl>
                                        <p:attrNameLst>
                                          <p:attrName>style.visibility</p:attrName>
                                        </p:attrNameLst>
                                      </p:cBhvr>
                                      <p:to>
                                        <p:strVal val="visible"/>
                                      </p:to>
                                    </p:set>
                                    <p:animEffect filter="fade" transition="in">
                                      <p:cBhvr>
                                        <p:cTn dur="1000"/>
                                        <p:tgtEl>
                                          <p:spTgt spid="3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16"/>
          <p:cNvSpPr txBox="1"/>
          <p:nvPr>
            <p:ph idx="1" type="body"/>
          </p:nvPr>
        </p:nvSpPr>
        <p:spPr>
          <a:xfrm>
            <a:off x="-468975" y="1357800"/>
            <a:ext cx="10985400" cy="3657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sz="2800"/>
              <a:t>National Alliance on Mental Illness (NAMI): </a:t>
            </a:r>
            <a:endParaRPr sz="2800"/>
          </a:p>
          <a:p>
            <a:pPr indent="0" lvl="0" marL="0" rtl="0" algn="ctr">
              <a:spcBef>
                <a:spcPts val="2100"/>
              </a:spcBef>
              <a:spcAft>
                <a:spcPts val="0"/>
              </a:spcAft>
              <a:buNone/>
            </a:pPr>
            <a:r>
              <a:rPr lang="en" sz="2800" u="sng">
                <a:solidFill>
                  <a:schemeClr val="hlink"/>
                </a:solidFill>
                <a:hlinkClick r:id="rId3"/>
              </a:rPr>
              <a:t>https://www.nami.org/</a:t>
            </a:r>
            <a:endParaRPr sz="2800"/>
          </a:p>
          <a:p>
            <a:pPr indent="0" lvl="0" marL="0" rtl="0" algn="ctr">
              <a:spcBef>
                <a:spcPts val="2100"/>
              </a:spcBef>
              <a:spcAft>
                <a:spcPts val="0"/>
              </a:spcAft>
              <a:buNone/>
            </a:pPr>
            <a:r>
              <a:rPr lang="en" sz="2800"/>
              <a:t>Call or text</a:t>
            </a:r>
            <a:r>
              <a:rPr b="1" lang="en" sz="2800">
                <a:latin typeface="Karma"/>
                <a:ea typeface="Karma"/>
                <a:cs typeface="Karma"/>
                <a:sym typeface="Karma"/>
              </a:rPr>
              <a:t> 988 </a:t>
            </a:r>
            <a:r>
              <a:rPr lang="en" sz="2800"/>
              <a:t>for help when in crisis</a:t>
            </a:r>
            <a:endParaRPr sz="2800"/>
          </a:p>
          <a:p>
            <a:pPr indent="0" lvl="0" marL="0" rtl="0" algn="l">
              <a:spcBef>
                <a:spcPts val="2100"/>
              </a:spcBef>
              <a:spcAft>
                <a:spcPts val="2100"/>
              </a:spcAft>
              <a:buNone/>
            </a:pPr>
            <a:r>
              <a:t/>
            </a:r>
            <a:endParaRPr/>
          </a:p>
        </p:txBody>
      </p:sp>
      <p:sp>
        <p:nvSpPr>
          <p:cNvPr id="206" name="Google Shape;206;p16"/>
          <p:cNvSpPr txBox="1"/>
          <p:nvPr>
            <p:ph type="title"/>
          </p:nvPr>
        </p:nvSpPr>
        <p:spPr>
          <a:xfrm>
            <a:off x="235125" y="185425"/>
            <a:ext cx="9577200" cy="895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4400"/>
              <a:t>Mental Health Resources: U.S.</a:t>
            </a:r>
            <a:endParaRPr sz="4400"/>
          </a:p>
        </p:txBody>
      </p:sp>
      <p:pic>
        <p:nvPicPr>
          <p:cNvPr descr="Sunset, mosaic of state of maine with heart in center and trees and flowers around" id="207" name="Google Shape;207;p16"/>
          <p:cNvPicPr preferRelativeResize="0"/>
          <p:nvPr/>
        </p:nvPicPr>
        <p:blipFill>
          <a:blip r:embed="rId4">
            <a:alphaModFix/>
          </a:blip>
          <a:stretch>
            <a:fillRect/>
          </a:stretch>
        </p:blipFill>
        <p:spPr>
          <a:xfrm>
            <a:off x="3586250" y="4153438"/>
            <a:ext cx="2874950" cy="2874950"/>
          </a:xfrm>
          <a:prstGeom prst="rect">
            <a:avLst/>
          </a:prstGeom>
          <a:noFill/>
          <a:ln>
            <a:noFill/>
          </a:ln>
        </p:spPr>
      </p:pic>
      <p:pic>
        <p:nvPicPr>
          <p:cNvPr descr="Bitmoji Hillary with Rainbow Heart" id="208" name="Google Shape;208;p16"/>
          <p:cNvPicPr preferRelativeResize="0"/>
          <p:nvPr/>
        </p:nvPicPr>
        <p:blipFill>
          <a:blip r:embed="rId5">
            <a:alphaModFix/>
          </a:blip>
          <a:stretch>
            <a:fillRect/>
          </a:stretch>
        </p:blipFill>
        <p:spPr>
          <a:xfrm flipH="1">
            <a:off x="9591850" y="993100"/>
            <a:ext cx="2600150" cy="26001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34"/>
          <p:cNvSpPr txBox="1"/>
          <p:nvPr>
            <p:ph type="title"/>
          </p:nvPr>
        </p:nvSpPr>
        <p:spPr>
          <a:xfrm>
            <a:off x="5902000" y="1844900"/>
            <a:ext cx="58032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4600"/>
              <a:t>Mood Tracking: </a:t>
            </a:r>
            <a:endParaRPr sz="4600"/>
          </a:p>
        </p:txBody>
      </p:sp>
      <p:sp>
        <p:nvSpPr>
          <p:cNvPr id="369" name="Google Shape;369;p34"/>
          <p:cNvSpPr txBox="1"/>
          <p:nvPr>
            <p:ph idx="1" type="body"/>
          </p:nvPr>
        </p:nvSpPr>
        <p:spPr>
          <a:xfrm>
            <a:off x="5902000" y="2811200"/>
            <a:ext cx="5274000" cy="4636200"/>
          </a:xfrm>
          <a:prstGeom prst="rect">
            <a:avLst/>
          </a:prstGeom>
        </p:spPr>
        <p:txBody>
          <a:bodyPr anchorCtr="0" anchor="t" bIns="121900" lIns="121900" spcFirstLastPara="1" rIns="121900" wrap="square" tIns="121900">
            <a:noAutofit/>
          </a:bodyPr>
          <a:lstStyle/>
          <a:p>
            <a:pPr indent="-381000" lvl="0" marL="457200" rtl="0" algn="l">
              <a:spcBef>
                <a:spcPts val="0"/>
              </a:spcBef>
              <a:spcAft>
                <a:spcPts val="0"/>
              </a:spcAft>
              <a:buSzPts val="2400"/>
              <a:buChar char="●"/>
            </a:pPr>
            <a:r>
              <a:rPr lang="en" u="sng">
                <a:solidFill>
                  <a:schemeClr val="hlink"/>
                </a:solidFill>
                <a:hlinkClick r:id="rId3"/>
              </a:rPr>
              <a:t>Viva insights in Microsoft Teams</a:t>
            </a:r>
            <a:endParaRPr/>
          </a:p>
          <a:p>
            <a:pPr indent="-381000" lvl="0" marL="457200" rtl="0" algn="l">
              <a:spcBef>
                <a:spcPts val="0"/>
              </a:spcBef>
              <a:spcAft>
                <a:spcPts val="0"/>
              </a:spcAft>
              <a:buSzPts val="2400"/>
              <a:buChar char="●"/>
            </a:pPr>
            <a:r>
              <a:rPr lang="en" u="sng">
                <a:solidFill>
                  <a:schemeClr val="hlink"/>
                </a:solidFill>
                <a:hlinkClick r:id="rId4"/>
              </a:rPr>
              <a:t>Sensa Health</a:t>
            </a:r>
            <a:endParaRPr/>
          </a:p>
          <a:p>
            <a:pPr indent="-381000" lvl="0" marL="457200" rtl="0" algn="l">
              <a:spcBef>
                <a:spcPts val="0"/>
              </a:spcBef>
              <a:spcAft>
                <a:spcPts val="0"/>
              </a:spcAft>
              <a:buSzPts val="2400"/>
              <a:buChar char="●"/>
            </a:pPr>
            <a:r>
              <a:rPr lang="en" u="sng">
                <a:solidFill>
                  <a:schemeClr val="hlink"/>
                </a:solidFill>
                <a:hlinkClick r:id="rId5"/>
              </a:rPr>
              <a:t>Mood Tracker in iOS 17</a:t>
            </a:r>
            <a:endParaRPr/>
          </a:p>
          <a:p>
            <a:pPr indent="-381000" lvl="0" marL="457200" rtl="0" algn="l">
              <a:spcBef>
                <a:spcPts val="0"/>
              </a:spcBef>
              <a:spcAft>
                <a:spcPts val="0"/>
              </a:spcAft>
              <a:buSzPts val="2400"/>
              <a:buChar char="●"/>
            </a:pPr>
            <a:r>
              <a:rPr lang="en" u="sng">
                <a:solidFill>
                  <a:schemeClr val="hlink"/>
                </a:solidFill>
                <a:hlinkClick r:id="rId6"/>
              </a:rPr>
              <a:t>Status Strong</a:t>
            </a:r>
            <a:endParaRPr/>
          </a:p>
          <a:p>
            <a:pPr indent="0" lvl="0" marL="457200" rtl="0" algn="l">
              <a:spcBef>
                <a:spcPts val="2100"/>
              </a:spcBef>
              <a:spcAft>
                <a:spcPts val="0"/>
              </a:spcAft>
              <a:buNone/>
            </a:pPr>
            <a:r>
              <a:t/>
            </a:r>
            <a:endParaRPr/>
          </a:p>
          <a:p>
            <a:pPr indent="0" lvl="0" marL="0" rtl="0" algn="l">
              <a:spcBef>
                <a:spcPts val="2100"/>
              </a:spcBef>
              <a:spcAft>
                <a:spcPts val="2100"/>
              </a:spcAft>
              <a:buNone/>
            </a:pPr>
            <a:r>
              <a:t/>
            </a:r>
            <a:endParaRPr/>
          </a:p>
        </p:txBody>
      </p:sp>
      <p:grpSp>
        <p:nvGrpSpPr>
          <p:cNvPr id="370" name="Google Shape;370;p34"/>
          <p:cNvGrpSpPr/>
          <p:nvPr/>
        </p:nvGrpSpPr>
        <p:grpSpPr>
          <a:xfrm>
            <a:off x="606568" y="2086573"/>
            <a:ext cx="3997928" cy="3342962"/>
            <a:chOff x="1295330" y="1868507"/>
            <a:chExt cx="4365503" cy="3647530"/>
          </a:xfrm>
        </p:grpSpPr>
        <p:grpSp>
          <p:nvGrpSpPr>
            <p:cNvPr id="371" name="Google Shape;371;p34"/>
            <p:cNvGrpSpPr/>
            <p:nvPr/>
          </p:nvGrpSpPr>
          <p:grpSpPr>
            <a:xfrm>
              <a:off x="1295330" y="1868507"/>
              <a:ext cx="4365503" cy="3647530"/>
              <a:chOff x="6679223" y="1947864"/>
              <a:chExt cx="3956410" cy="3325308"/>
            </a:xfrm>
          </p:grpSpPr>
          <p:grpSp>
            <p:nvGrpSpPr>
              <p:cNvPr id="372" name="Google Shape;372;p34"/>
              <p:cNvGrpSpPr/>
              <p:nvPr/>
            </p:nvGrpSpPr>
            <p:grpSpPr>
              <a:xfrm>
                <a:off x="7996402" y="4725653"/>
                <a:ext cx="1328920" cy="547519"/>
                <a:chOff x="7059929" y="5060917"/>
                <a:chExt cx="1328920" cy="547519"/>
              </a:xfrm>
            </p:grpSpPr>
            <p:sp>
              <p:nvSpPr>
                <p:cNvPr id="373" name="Google Shape;373;p34"/>
                <p:cNvSpPr/>
                <p:nvPr/>
              </p:nvSpPr>
              <p:spPr>
                <a:xfrm rot="10800000">
                  <a:off x="7059929" y="5578436"/>
                  <a:ext cx="1322100" cy="30000"/>
                </a:xfrm>
                <a:prstGeom prst="trapezoid">
                  <a:avLst>
                    <a:gd fmla="val 142327" name="adj"/>
                  </a:avLst>
                </a:prstGeom>
                <a:solidFill>
                  <a:srgbClr val="707887"/>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374" name="Google Shape;374;p34"/>
                <p:cNvSpPr/>
                <p:nvPr/>
              </p:nvSpPr>
              <p:spPr>
                <a:xfrm>
                  <a:off x="7187465" y="5060917"/>
                  <a:ext cx="1067100" cy="428400"/>
                </a:xfrm>
                <a:prstGeom prst="trapezoid">
                  <a:avLst>
                    <a:gd fmla="val 15083" name="adj"/>
                  </a:avLst>
                </a:prstGeom>
                <a:solidFill>
                  <a:srgbClr val="D8D8D8"/>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375" name="Google Shape;375;p34"/>
                <p:cNvSpPr/>
                <p:nvPr/>
              </p:nvSpPr>
              <p:spPr>
                <a:xfrm>
                  <a:off x="7066749" y="5488243"/>
                  <a:ext cx="1322100" cy="93600"/>
                </a:xfrm>
                <a:prstGeom prst="trapezoid">
                  <a:avLst>
                    <a:gd fmla="val 142327" name="adj"/>
                  </a:avLst>
                </a:prstGeom>
                <a:solidFill>
                  <a:srgbClr val="FFFFFF"/>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nvGrpSpPr>
              <p:cNvPr id="376" name="Google Shape;376;p34"/>
              <p:cNvGrpSpPr/>
              <p:nvPr/>
            </p:nvGrpSpPr>
            <p:grpSpPr>
              <a:xfrm>
                <a:off x="6679223" y="1947864"/>
                <a:ext cx="3956410" cy="2777787"/>
                <a:chOff x="5742750" y="2283128"/>
                <a:chExt cx="3956410" cy="2777787"/>
              </a:xfrm>
            </p:grpSpPr>
            <p:sp>
              <p:nvSpPr>
                <p:cNvPr id="377" name="Google Shape;377;p34"/>
                <p:cNvSpPr/>
                <p:nvPr/>
              </p:nvSpPr>
              <p:spPr>
                <a:xfrm>
                  <a:off x="5742760" y="2283128"/>
                  <a:ext cx="3956400" cy="2777700"/>
                </a:xfrm>
                <a:prstGeom prst="roundRect">
                  <a:avLst>
                    <a:gd fmla="val 3377" name="adj"/>
                  </a:avLst>
                </a:prstGeom>
                <a:solidFill>
                  <a:srgbClr val="262626"/>
                </a:solidFill>
                <a:ln cap="flat" cmpd="sng" w="12700">
                  <a:solidFill>
                    <a:srgbClr val="393536"/>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378" name="Google Shape;378;p34"/>
                <p:cNvSpPr/>
                <p:nvPr/>
              </p:nvSpPr>
              <p:spPr>
                <a:xfrm rot="10800000">
                  <a:off x="5742750" y="4752515"/>
                  <a:ext cx="3956400" cy="308400"/>
                </a:xfrm>
                <a:prstGeom prst="round2SameRect">
                  <a:avLst>
                    <a:gd fmla="val 19571" name="adj1"/>
                    <a:gd fmla="val 0" name="adj2"/>
                  </a:avLst>
                </a:prstGeom>
                <a:solidFill>
                  <a:srgbClr val="FFFFFF"/>
                </a:solidFill>
                <a:ln cap="flat" cmpd="sng" w="12700">
                  <a:solidFill>
                    <a:srgbClr val="C6CFD6"/>
                  </a:solidFill>
                  <a:prstDash val="solid"/>
                  <a:miter lim="800000"/>
                  <a:headEnd len="sm" w="sm" type="none"/>
                  <a:tailEnd len="sm" w="sm" type="none"/>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sp>
          <p:nvSpPr>
            <p:cNvPr id="379" name="Google Shape;379;p34"/>
            <p:cNvSpPr/>
            <p:nvPr/>
          </p:nvSpPr>
          <p:spPr>
            <a:xfrm>
              <a:off x="3370018" y="1929853"/>
              <a:ext cx="108000" cy="108000"/>
            </a:xfrm>
            <a:prstGeom prst="ellipse">
              <a:avLst/>
            </a:prstGeom>
            <a:solidFill>
              <a:srgbClr val="000000"/>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sp>
        <p:nvSpPr>
          <p:cNvPr id="380" name="Google Shape;380;p34"/>
          <p:cNvSpPr txBox="1"/>
          <p:nvPr/>
        </p:nvSpPr>
        <p:spPr>
          <a:xfrm>
            <a:off x="10619550" y="5848575"/>
            <a:ext cx="1085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accent5"/>
                </a:solidFill>
                <a:latin typeface="Karma Medium"/>
                <a:ea typeface="Karma Medium"/>
                <a:cs typeface="Karma Medium"/>
                <a:sym typeface="Karma Medium"/>
              </a:rPr>
              <a:t>@hillary_atp</a:t>
            </a:r>
            <a:endParaRPr sz="1200">
              <a:solidFill>
                <a:schemeClr val="accent5"/>
              </a:solidFill>
              <a:latin typeface="Karma Medium"/>
              <a:ea typeface="Karma Medium"/>
              <a:cs typeface="Karma Medium"/>
              <a:sym typeface="Karma Medium"/>
            </a:endParaRPr>
          </a:p>
        </p:txBody>
      </p:sp>
      <p:pic>
        <p:nvPicPr>
          <p:cNvPr descr="Decorative Icon" id="381" name="Google Shape;381;p34"/>
          <p:cNvPicPr preferRelativeResize="0"/>
          <p:nvPr/>
        </p:nvPicPr>
        <p:blipFill rotWithShape="1">
          <a:blip r:embed="rId7">
            <a:alphaModFix/>
          </a:blip>
          <a:srcRect b="0" l="0" r="0" t="0"/>
          <a:stretch/>
        </p:blipFill>
        <p:spPr>
          <a:xfrm>
            <a:off x="10774937" y="6217887"/>
            <a:ext cx="774937" cy="650100"/>
          </a:xfrm>
          <a:prstGeom prst="rect">
            <a:avLst/>
          </a:prstGeom>
          <a:noFill/>
          <a:ln>
            <a:noFill/>
          </a:ln>
        </p:spPr>
      </p:pic>
      <p:pic>
        <p:nvPicPr>
          <p:cNvPr descr="Microsoft Teams icon" id="382" name="Google Shape;382;p34"/>
          <p:cNvPicPr preferRelativeResize="0"/>
          <p:nvPr/>
        </p:nvPicPr>
        <p:blipFill>
          <a:blip r:embed="rId8">
            <a:alphaModFix/>
          </a:blip>
          <a:stretch>
            <a:fillRect/>
          </a:stretch>
        </p:blipFill>
        <p:spPr>
          <a:xfrm>
            <a:off x="2623950" y="2086575"/>
            <a:ext cx="1292371" cy="1339525"/>
          </a:xfrm>
          <a:prstGeom prst="rect">
            <a:avLst/>
          </a:prstGeom>
          <a:noFill/>
          <a:ln>
            <a:noFill/>
          </a:ln>
        </p:spPr>
      </p:pic>
      <p:pic>
        <p:nvPicPr>
          <p:cNvPr descr="Viva Insights icon" id="383" name="Google Shape;383;p34"/>
          <p:cNvPicPr preferRelativeResize="0"/>
          <p:nvPr/>
        </p:nvPicPr>
        <p:blipFill>
          <a:blip r:embed="rId9">
            <a:alphaModFix/>
          </a:blip>
          <a:stretch>
            <a:fillRect/>
          </a:stretch>
        </p:blipFill>
        <p:spPr>
          <a:xfrm>
            <a:off x="1294750" y="2086575"/>
            <a:ext cx="1339525" cy="1339525"/>
          </a:xfrm>
          <a:prstGeom prst="rect">
            <a:avLst/>
          </a:prstGeom>
          <a:noFill/>
          <a:ln>
            <a:noFill/>
          </a:ln>
        </p:spPr>
      </p:pic>
      <p:pic>
        <p:nvPicPr>
          <p:cNvPr descr="sensa icon" id="384" name="Google Shape;384;p34"/>
          <p:cNvPicPr preferRelativeResize="0"/>
          <p:nvPr/>
        </p:nvPicPr>
        <p:blipFill rotWithShape="1">
          <a:blip r:embed="rId10">
            <a:alphaModFix/>
          </a:blip>
          <a:srcRect b="14713" l="30707" r="32226" t="13022"/>
          <a:stretch/>
        </p:blipFill>
        <p:spPr>
          <a:xfrm>
            <a:off x="606563" y="3429000"/>
            <a:ext cx="1085700" cy="1112900"/>
          </a:xfrm>
          <a:prstGeom prst="rect">
            <a:avLst/>
          </a:prstGeom>
          <a:noFill/>
          <a:ln cap="flat" cmpd="sng" w="12700">
            <a:solidFill>
              <a:srgbClr val="393536"/>
            </a:solidFill>
            <a:prstDash val="solid"/>
            <a:miter lim="8000"/>
            <a:headEnd len="sm" w="sm" type="none"/>
            <a:tailEnd len="sm" w="sm" type="none"/>
          </a:ln>
          <a:effectLst>
            <a:outerShdw blurRad="63500" sx="102000" rotWithShape="0" algn="ctr" sy="102000">
              <a:srgbClr val="000000">
                <a:alpha val="40000"/>
              </a:srgbClr>
            </a:outerShdw>
          </a:effectLst>
        </p:spPr>
      </p:pic>
      <p:pic>
        <p:nvPicPr>
          <p:cNvPr descr="Status Strong Icon" id="385" name="Google Shape;385;p34"/>
          <p:cNvPicPr preferRelativeResize="0"/>
          <p:nvPr/>
        </p:nvPicPr>
        <p:blipFill rotWithShape="1">
          <a:blip r:embed="rId11">
            <a:alphaModFix/>
          </a:blip>
          <a:srcRect b="13874" l="31465" r="31469" t="13867"/>
          <a:stretch/>
        </p:blipFill>
        <p:spPr>
          <a:xfrm>
            <a:off x="3518825" y="3429000"/>
            <a:ext cx="1085675" cy="11129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9">
                                            <p:txEl>
                                              <p:pRg end="0" st="0"/>
                                            </p:txEl>
                                          </p:spTgt>
                                        </p:tgtEl>
                                        <p:attrNameLst>
                                          <p:attrName>style.visibility</p:attrName>
                                        </p:attrNameLst>
                                      </p:cBhvr>
                                      <p:to>
                                        <p:strVal val="visible"/>
                                      </p:to>
                                    </p:set>
                                    <p:animEffect filter="fade" transition="in">
                                      <p:cBhvr>
                                        <p:cTn dur="1000"/>
                                        <p:tgtEl>
                                          <p:spTgt spid="36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9">
                                            <p:txEl>
                                              <p:pRg end="1" st="1"/>
                                            </p:txEl>
                                          </p:spTgt>
                                        </p:tgtEl>
                                        <p:attrNameLst>
                                          <p:attrName>style.visibility</p:attrName>
                                        </p:attrNameLst>
                                      </p:cBhvr>
                                      <p:to>
                                        <p:strVal val="visible"/>
                                      </p:to>
                                    </p:set>
                                    <p:animEffect filter="fade" transition="in">
                                      <p:cBhvr>
                                        <p:cTn dur="1000"/>
                                        <p:tgtEl>
                                          <p:spTgt spid="36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9">
                                            <p:txEl>
                                              <p:pRg end="2" st="2"/>
                                            </p:txEl>
                                          </p:spTgt>
                                        </p:tgtEl>
                                        <p:attrNameLst>
                                          <p:attrName>style.visibility</p:attrName>
                                        </p:attrNameLst>
                                      </p:cBhvr>
                                      <p:to>
                                        <p:strVal val="visible"/>
                                      </p:to>
                                    </p:set>
                                    <p:animEffect filter="fade" transition="in">
                                      <p:cBhvr>
                                        <p:cTn dur="1000"/>
                                        <p:tgtEl>
                                          <p:spTgt spid="36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9">
                                            <p:txEl>
                                              <p:pRg end="3" st="3"/>
                                            </p:txEl>
                                          </p:spTgt>
                                        </p:tgtEl>
                                        <p:attrNameLst>
                                          <p:attrName>style.visibility</p:attrName>
                                        </p:attrNameLst>
                                      </p:cBhvr>
                                      <p:to>
                                        <p:strVal val="visible"/>
                                      </p:to>
                                    </p:set>
                                    <p:animEffect filter="fade" transition="in">
                                      <p:cBhvr>
                                        <p:cTn dur="1000"/>
                                        <p:tgtEl>
                                          <p:spTgt spid="36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9">
                                            <p:txEl>
                                              <p:pRg end="4" st="4"/>
                                            </p:txEl>
                                          </p:spTgt>
                                        </p:tgtEl>
                                        <p:attrNameLst>
                                          <p:attrName>style.visibility</p:attrName>
                                        </p:attrNameLst>
                                      </p:cBhvr>
                                      <p:to>
                                        <p:strVal val="visible"/>
                                      </p:to>
                                    </p:set>
                                    <p:animEffect filter="fade" transition="in">
                                      <p:cBhvr>
                                        <p:cTn dur="1000"/>
                                        <p:tgtEl>
                                          <p:spTgt spid="369">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9">
                                            <p:txEl>
                                              <p:pRg end="5" st="5"/>
                                            </p:txEl>
                                          </p:spTgt>
                                        </p:tgtEl>
                                        <p:attrNameLst>
                                          <p:attrName>style.visibility</p:attrName>
                                        </p:attrNameLst>
                                      </p:cBhvr>
                                      <p:to>
                                        <p:strVal val="visible"/>
                                      </p:to>
                                    </p:set>
                                    <p:animEffect filter="fade" transition="in">
                                      <p:cBhvr>
                                        <p:cTn dur="1000"/>
                                        <p:tgtEl>
                                          <p:spTgt spid="369">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grpSp>
        <p:nvGrpSpPr>
          <p:cNvPr id="390" name="Google Shape;390;p35"/>
          <p:cNvGrpSpPr/>
          <p:nvPr/>
        </p:nvGrpSpPr>
        <p:grpSpPr>
          <a:xfrm>
            <a:off x="295014" y="2451206"/>
            <a:ext cx="4621215" cy="2370459"/>
            <a:chOff x="3289100" y="2648488"/>
            <a:chExt cx="5622600" cy="2876421"/>
          </a:xfrm>
        </p:grpSpPr>
        <p:grpSp>
          <p:nvGrpSpPr>
            <p:cNvPr id="391" name="Google Shape;391;p35"/>
            <p:cNvGrpSpPr/>
            <p:nvPr/>
          </p:nvGrpSpPr>
          <p:grpSpPr>
            <a:xfrm>
              <a:off x="3289100" y="2648488"/>
              <a:ext cx="5622600" cy="2876421"/>
              <a:chOff x="1059475" y="2296088"/>
              <a:chExt cx="5622600" cy="2876421"/>
            </a:xfrm>
          </p:grpSpPr>
          <p:sp>
            <p:nvSpPr>
              <p:cNvPr id="392" name="Google Shape;392;p35"/>
              <p:cNvSpPr/>
              <p:nvPr/>
            </p:nvSpPr>
            <p:spPr>
              <a:xfrm>
                <a:off x="1709623" y="2296088"/>
                <a:ext cx="4319700" cy="2813400"/>
              </a:xfrm>
              <a:prstGeom prst="roundRect">
                <a:avLst>
                  <a:gd fmla="val 4487" name="adj"/>
                </a:avLst>
              </a:prstGeom>
              <a:solidFill>
                <a:srgbClr val="262626"/>
              </a:solidFill>
              <a:ln cap="flat" cmpd="sng" w="38100">
                <a:solidFill>
                  <a:srgbClr val="BFBFBF"/>
                </a:solidFill>
                <a:prstDash val="solid"/>
                <a:miter lim="800000"/>
                <a:headEnd len="sm" w="sm" type="none"/>
                <a:tailEnd len="sm" w="sm" type="none"/>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nvGrpSpPr>
              <p:cNvPr id="393" name="Google Shape;393;p35"/>
              <p:cNvGrpSpPr/>
              <p:nvPr/>
            </p:nvGrpSpPr>
            <p:grpSpPr>
              <a:xfrm>
                <a:off x="1059475" y="5078309"/>
                <a:ext cx="5622600" cy="94200"/>
                <a:chOff x="1059475" y="5076025"/>
                <a:chExt cx="5622600" cy="188400"/>
              </a:xfrm>
            </p:grpSpPr>
            <p:sp>
              <p:nvSpPr>
                <p:cNvPr id="394" name="Google Shape;394;p35"/>
                <p:cNvSpPr/>
                <p:nvPr/>
              </p:nvSpPr>
              <p:spPr>
                <a:xfrm>
                  <a:off x="1059475" y="5076025"/>
                  <a:ext cx="5622600" cy="188400"/>
                </a:xfrm>
                <a:prstGeom prst="roundRect">
                  <a:avLst>
                    <a:gd fmla="val 35520" name="adj"/>
                  </a:avLst>
                </a:prstGeom>
                <a:solidFill>
                  <a:srgbClr val="BFBFBF"/>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395" name="Google Shape;395;p35"/>
                <p:cNvSpPr/>
                <p:nvPr/>
              </p:nvSpPr>
              <p:spPr>
                <a:xfrm>
                  <a:off x="3354359" y="5081221"/>
                  <a:ext cx="1030351" cy="131148"/>
                </a:xfrm>
                <a:custGeom>
                  <a:rect b="b" l="l" r="r" t="t"/>
                  <a:pathLst>
                    <a:path extrusionOk="0" h="131148" w="1030351">
                      <a:moveTo>
                        <a:pt x="0" y="0"/>
                      </a:moveTo>
                      <a:lnTo>
                        <a:pt x="1030351" y="0"/>
                      </a:lnTo>
                      <a:lnTo>
                        <a:pt x="995408" y="51827"/>
                      </a:lnTo>
                      <a:cubicBezTo>
                        <a:pt x="946399" y="100836"/>
                        <a:pt x="878694" y="131148"/>
                        <a:pt x="803909" y="131148"/>
                      </a:cubicBezTo>
                      <a:lnTo>
                        <a:pt x="226441" y="131148"/>
                      </a:lnTo>
                      <a:cubicBezTo>
                        <a:pt x="151656" y="131148"/>
                        <a:pt x="83951" y="100836"/>
                        <a:pt x="34942" y="51827"/>
                      </a:cubicBezTo>
                      <a:close/>
                    </a:path>
                  </a:pathLst>
                </a:custGeom>
                <a:solidFill>
                  <a:srgbClr val="A5A5A5"/>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sp>
          <p:nvSpPr>
            <p:cNvPr id="396" name="Google Shape;396;p35"/>
            <p:cNvSpPr/>
            <p:nvPr/>
          </p:nvSpPr>
          <p:spPr>
            <a:xfrm>
              <a:off x="6037018" y="27680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sp>
        <p:nvSpPr>
          <p:cNvPr id="397" name="Google Shape;397;p35"/>
          <p:cNvSpPr txBox="1"/>
          <p:nvPr>
            <p:ph type="title"/>
          </p:nvPr>
        </p:nvSpPr>
        <p:spPr>
          <a:xfrm>
            <a:off x="5902000" y="1401525"/>
            <a:ext cx="52740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Sound Frequencies</a:t>
            </a:r>
            <a:endParaRPr/>
          </a:p>
        </p:txBody>
      </p:sp>
      <p:sp>
        <p:nvSpPr>
          <p:cNvPr id="398" name="Google Shape;398;p35"/>
          <p:cNvSpPr txBox="1"/>
          <p:nvPr>
            <p:ph idx="1" type="body"/>
          </p:nvPr>
        </p:nvSpPr>
        <p:spPr>
          <a:xfrm>
            <a:off x="5902000" y="3163275"/>
            <a:ext cx="5274000" cy="2390700"/>
          </a:xfrm>
          <a:prstGeom prst="rect">
            <a:avLst/>
          </a:prstGeom>
        </p:spPr>
        <p:txBody>
          <a:bodyPr anchorCtr="0" anchor="t" bIns="121900" lIns="121900" spcFirstLastPara="1" rIns="121900" wrap="square" tIns="121900">
            <a:noAutofit/>
          </a:bodyPr>
          <a:lstStyle/>
          <a:p>
            <a:pPr indent="-381000" lvl="0" marL="457200" rtl="0" algn="l">
              <a:spcBef>
                <a:spcPts val="0"/>
              </a:spcBef>
              <a:spcAft>
                <a:spcPts val="0"/>
              </a:spcAft>
              <a:buSzPts val="2400"/>
              <a:buChar char="●"/>
            </a:pPr>
            <a:r>
              <a:rPr lang="en"/>
              <a:t>Using sound has been around since ancient times</a:t>
            </a:r>
            <a:r>
              <a:rPr lang="en"/>
              <a:t>.</a:t>
            </a:r>
            <a:endParaRPr/>
          </a:p>
          <a:p>
            <a:pPr indent="-381000" lvl="0" marL="457200" rtl="0" algn="l">
              <a:spcBef>
                <a:spcPts val="0"/>
              </a:spcBef>
              <a:spcAft>
                <a:spcPts val="0"/>
              </a:spcAft>
              <a:buSzPts val="2400"/>
              <a:buChar char="●"/>
            </a:pPr>
            <a:r>
              <a:rPr lang="en"/>
              <a:t>Music and sound healing can help us release emotional traumas (Fauble, 2016).</a:t>
            </a:r>
            <a:endParaRPr/>
          </a:p>
          <a:p>
            <a:pPr indent="-381000" lvl="0" marL="457200" rtl="0" algn="l">
              <a:spcBef>
                <a:spcPts val="0"/>
              </a:spcBef>
              <a:spcAft>
                <a:spcPts val="0"/>
              </a:spcAft>
              <a:buSzPts val="2400"/>
              <a:buChar char="●"/>
            </a:pPr>
            <a:r>
              <a:rPr lang="en"/>
              <a:t>Hillary’s </a:t>
            </a:r>
            <a:r>
              <a:rPr lang="en" u="sng">
                <a:solidFill>
                  <a:schemeClr val="hlink"/>
                </a:solidFill>
                <a:hlinkClick r:id="rId3"/>
              </a:rPr>
              <a:t>YouTube sound playlist</a:t>
            </a:r>
            <a:r>
              <a:rPr lang="en"/>
              <a:t>.</a:t>
            </a:r>
            <a:endParaRPr/>
          </a:p>
        </p:txBody>
      </p:sp>
      <p:pic>
        <p:nvPicPr>
          <p:cNvPr descr="🛒 Buy High Quality Mp3 Download ➡️ https://wavesource.bandcamp.com/track/powerful-healing-theta-meditation-528hz-transformation-miracles-and-dna-repair&#10;🎧 Spotify! ➡️ https://open.spotify.com/artist/4PFYADFHbuA689j51k8Se3&#10;💻 Website ➡️ http://wavesourcemusic.org&#10;🛒 Bandcamp➡️  https://wavesource.bandcamp.com/music&#10;📷 Instagram➡️ https://www.instagram.com/wavesource_music/&#10;🐦 Twitter ➡️ https://twitter.com/TheWavesource&#10;🛒 Itunes ➡️ https://itunes.apple.com/ca/artist/wavesource/1438347165&#10;🎁 1Yr Subscribe to Wavesource ➡️ https://wavesource.bandcamp.com/subscribe&#10;🎶 Soundcloud ➡️ https://soundcloud.com/wavesourcemusic&#10;&#10;&#10;This session has been designed for deep inner transformation, revitalization, and consciousness expansion. It is one of the most powerful healers I have made. Theta is known as a miracle healing mental state and 528Hz relates to Transformation and miracles.&#10;&#10;528Hz plays throughout the whole video and varying volumes along with theta isochronic tones. 528Hz is the most popular Solfeggio frequency for healing. Through the power of resonance, different frequencies will affect us in different ways. This frequency has been known to work transformation and miracles. 528Hz is the frequency of all botanical life on earth, it is the frequency of love, and NASA shows it is also the frequency of our sun! Finally we know why the ancient Egyptians used Solfeggio for healing and altering consciousness in large sound chambers where they would reverberate frequencies (eg. 528Hz) throughout the chambers to generate specific effects on individuals. For example if someone had an issue with their heart they would play a frequency that resonates with the heart thus vibrating all the cells in the affected area back into harmony.&#10;&#10;This session can be very powerful but is not a replacement for seeing a doctor.&#10;&#10;Attributes:&#10;&#10;- Intensive healing&#10;&#10;- Clearer thinking&#10;&#10;- Revitalizing energy&#10;&#10;- Heart opening&#10;&#10;- Deep relaxation and stress reduction&#10;&#10;&#10;&#10;Headphones are not required for this session&#10;&#10;Instructions:&#10;&#10;1) Sit down with your back straight&#10;&#10;2) Focus your attention on the sounds in the video &#10;&#10;3) Take a slow full breath in and hold it for 5, then release fully. Repeat this 3 times. Breath with your belly throughout the whole session, if you begin thinking and lose concentration, simply bring your attention back to belly breathing. &#10;&#10;Thank you and enjoy! ❤&#10;&#10;Please subscribe for the latest brainwave entrainment!&#10;&#10;*Do Not Listen While Driving or Operating Machinery*&#10;&#10;#Healing #Meditation #528hz&#10;&#10;Wonderful artwork by C-91 http://c-91.deviantart.com/" id="399" name="Google Shape;399;p35" title="Powerful Healing Theta Meditation ~ 528Hz Transformation, Miracles &amp; DNA Repair">
            <a:hlinkClick r:id="rId4"/>
          </p:cNvPr>
          <p:cNvPicPr preferRelativeResize="0"/>
          <p:nvPr/>
        </p:nvPicPr>
        <p:blipFill>
          <a:blip r:embed="rId5">
            <a:alphaModFix/>
          </a:blip>
          <a:stretch>
            <a:fillRect/>
          </a:stretch>
        </p:blipFill>
        <p:spPr>
          <a:xfrm>
            <a:off x="1278100" y="2640788"/>
            <a:ext cx="2655050" cy="1991288"/>
          </a:xfrm>
          <a:prstGeom prst="rect">
            <a:avLst/>
          </a:prstGeom>
          <a:noFill/>
          <a:ln>
            <a:noFill/>
          </a:ln>
        </p:spPr>
      </p:pic>
      <p:sp>
        <p:nvSpPr>
          <p:cNvPr id="400" name="Google Shape;400;p35"/>
          <p:cNvSpPr txBox="1"/>
          <p:nvPr/>
        </p:nvSpPr>
        <p:spPr>
          <a:xfrm>
            <a:off x="10619550" y="5848575"/>
            <a:ext cx="1085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accent5"/>
                </a:solidFill>
                <a:latin typeface="Karma Medium"/>
                <a:ea typeface="Karma Medium"/>
                <a:cs typeface="Karma Medium"/>
                <a:sym typeface="Karma Medium"/>
              </a:rPr>
              <a:t>@hillary_atp</a:t>
            </a:r>
            <a:endParaRPr sz="1200">
              <a:solidFill>
                <a:schemeClr val="accent5"/>
              </a:solidFill>
              <a:latin typeface="Karma Medium"/>
              <a:ea typeface="Karma Medium"/>
              <a:cs typeface="Karma Medium"/>
              <a:sym typeface="Karma Medium"/>
            </a:endParaRPr>
          </a:p>
        </p:txBody>
      </p:sp>
      <p:pic>
        <p:nvPicPr>
          <p:cNvPr descr="Decorative Icon" id="401" name="Google Shape;401;p35"/>
          <p:cNvPicPr preferRelativeResize="0"/>
          <p:nvPr/>
        </p:nvPicPr>
        <p:blipFill rotWithShape="1">
          <a:blip r:embed="rId6">
            <a:alphaModFix/>
          </a:blip>
          <a:srcRect b="0" l="0" r="0" t="0"/>
          <a:stretch/>
        </p:blipFill>
        <p:spPr>
          <a:xfrm>
            <a:off x="10774937" y="6217887"/>
            <a:ext cx="774937" cy="6501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8">
                                            <p:txEl>
                                              <p:pRg end="0" st="0"/>
                                            </p:txEl>
                                          </p:spTgt>
                                        </p:tgtEl>
                                        <p:attrNameLst>
                                          <p:attrName>style.visibility</p:attrName>
                                        </p:attrNameLst>
                                      </p:cBhvr>
                                      <p:to>
                                        <p:strVal val="visible"/>
                                      </p:to>
                                    </p:set>
                                    <p:animEffect filter="fade" transition="in">
                                      <p:cBhvr>
                                        <p:cTn dur="1000"/>
                                        <p:tgtEl>
                                          <p:spTgt spid="39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8">
                                            <p:txEl>
                                              <p:pRg end="1" st="1"/>
                                            </p:txEl>
                                          </p:spTgt>
                                        </p:tgtEl>
                                        <p:attrNameLst>
                                          <p:attrName>style.visibility</p:attrName>
                                        </p:attrNameLst>
                                      </p:cBhvr>
                                      <p:to>
                                        <p:strVal val="visible"/>
                                      </p:to>
                                    </p:set>
                                    <p:animEffect filter="fade" transition="in">
                                      <p:cBhvr>
                                        <p:cTn dur="1000"/>
                                        <p:tgtEl>
                                          <p:spTgt spid="39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8">
                                            <p:txEl>
                                              <p:pRg end="2" st="2"/>
                                            </p:txEl>
                                          </p:spTgt>
                                        </p:tgtEl>
                                        <p:attrNameLst>
                                          <p:attrName>style.visibility</p:attrName>
                                        </p:attrNameLst>
                                      </p:cBhvr>
                                      <p:to>
                                        <p:strVal val="visible"/>
                                      </p:to>
                                    </p:set>
                                    <p:animEffect filter="fade" transition="in">
                                      <p:cBhvr>
                                        <p:cTn dur="1000"/>
                                        <p:tgtEl>
                                          <p:spTgt spid="39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gtEl>
                                        <p:attrNameLst>
                                          <p:attrName>style.visibility</p:attrName>
                                        </p:attrNameLst>
                                      </p:cBhvr>
                                      <p:to>
                                        <p:strVal val="visible"/>
                                      </p:to>
                                    </p:set>
                                    <p:animEffect filter="fade" transition="in">
                                      <p:cBhvr>
                                        <p:cTn dur="1000"/>
                                        <p:tgtEl>
                                          <p:spTgt spid="3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grpSp>
        <p:nvGrpSpPr>
          <p:cNvPr id="406" name="Google Shape;406;p36"/>
          <p:cNvGrpSpPr/>
          <p:nvPr/>
        </p:nvGrpSpPr>
        <p:grpSpPr>
          <a:xfrm>
            <a:off x="295014" y="2451206"/>
            <a:ext cx="4621215" cy="2370459"/>
            <a:chOff x="3289100" y="2648488"/>
            <a:chExt cx="5622600" cy="2876421"/>
          </a:xfrm>
        </p:grpSpPr>
        <p:grpSp>
          <p:nvGrpSpPr>
            <p:cNvPr id="407" name="Google Shape;407;p36"/>
            <p:cNvGrpSpPr/>
            <p:nvPr/>
          </p:nvGrpSpPr>
          <p:grpSpPr>
            <a:xfrm>
              <a:off x="3289100" y="2648488"/>
              <a:ext cx="5622600" cy="2876421"/>
              <a:chOff x="1059475" y="2296088"/>
              <a:chExt cx="5622600" cy="2876421"/>
            </a:xfrm>
          </p:grpSpPr>
          <p:sp>
            <p:nvSpPr>
              <p:cNvPr id="408" name="Google Shape;408;p36"/>
              <p:cNvSpPr/>
              <p:nvPr/>
            </p:nvSpPr>
            <p:spPr>
              <a:xfrm>
                <a:off x="1709623" y="2296088"/>
                <a:ext cx="4319700" cy="2813400"/>
              </a:xfrm>
              <a:prstGeom prst="roundRect">
                <a:avLst>
                  <a:gd fmla="val 4487" name="adj"/>
                </a:avLst>
              </a:prstGeom>
              <a:solidFill>
                <a:srgbClr val="262626"/>
              </a:solidFill>
              <a:ln cap="flat" cmpd="sng" w="38100">
                <a:solidFill>
                  <a:srgbClr val="BFBFBF"/>
                </a:solidFill>
                <a:prstDash val="solid"/>
                <a:miter lim="800000"/>
                <a:headEnd len="sm" w="sm" type="none"/>
                <a:tailEnd len="sm" w="sm" type="none"/>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nvGrpSpPr>
              <p:cNvPr id="409" name="Google Shape;409;p36"/>
              <p:cNvGrpSpPr/>
              <p:nvPr/>
            </p:nvGrpSpPr>
            <p:grpSpPr>
              <a:xfrm>
                <a:off x="1059475" y="5078309"/>
                <a:ext cx="5622600" cy="94200"/>
                <a:chOff x="1059475" y="5076025"/>
                <a:chExt cx="5622600" cy="188400"/>
              </a:xfrm>
            </p:grpSpPr>
            <p:sp>
              <p:nvSpPr>
                <p:cNvPr id="410" name="Google Shape;410;p36"/>
                <p:cNvSpPr/>
                <p:nvPr/>
              </p:nvSpPr>
              <p:spPr>
                <a:xfrm>
                  <a:off x="1059475" y="5076025"/>
                  <a:ext cx="5622600" cy="188400"/>
                </a:xfrm>
                <a:prstGeom prst="roundRect">
                  <a:avLst>
                    <a:gd fmla="val 35520" name="adj"/>
                  </a:avLst>
                </a:prstGeom>
                <a:solidFill>
                  <a:srgbClr val="BFBFBF"/>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411" name="Google Shape;411;p36"/>
                <p:cNvSpPr/>
                <p:nvPr/>
              </p:nvSpPr>
              <p:spPr>
                <a:xfrm>
                  <a:off x="3354359" y="5081221"/>
                  <a:ext cx="1030351" cy="131148"/>
                </a:xfrm>
                <a:custGeom>
                  <a:rect b="b" l="l" r="r" t="t"/>
                  <a:pathLst>
                    <a:path extrusionOk="0" h="131148" w="1030351">
                      <a:moveTo>
                        <a:pt x="0" y="0"/>
                      </a:moveTo>
                      <a:lnTo>
                        <a:pt x="1030351" y="0"/>
                      </a:lnTo>
                      <a:lnTo>
                        <a:pt x="995408" y="51827"/>
                      </a:lnTo>
                      <a:cubicBezTo>
                        <a:pt x="946399" y="100836"/>
                        <a:pt x="878694" y="131148"/>
                        <a:pt x="803909" y="131148"/>
                      </a:cubicBezTo>
                      <a:lnTo>
                        <a:pt x="226441" y="131148"/>
                      </a:lnTo>
                      <a:cubicBezTo>
                        <a:pt x="151656" y="131148"/>
                        <a:pt x="83951" y="100836"/>
                        <a:pt x="34942" y="51827"/>
                      </a:cubicBezTo>
                      <a:close/>
                    </a:path>
                  </a:pathLst>
                </a:custGeom>
                <a:solidFill>
                  <a:srgbClr val="A5A5A5"/>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sp>
          <p:nvSpPr>
            <p:cNvPr id="412" name="Google Shape;412;p36"/>
            <p:cNvSpPr/>
            <p:nvPr/>
          </p:nvSpPr>
          <p:spPr>
            <a:xfrm>
              <a:off x="6037018" y="27680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sp>
        <p:nvSpPr>
          <p:cNvPr id="413" name="Google Shape;413;p36"/>
          <p:cNvSpPr txBox="1"/>
          <p:nvPr>
            <p:ph type="title"/>
          </p:nvPr>
        </p:nvSpPr>
        <p:spPr>
          <a:xfrm>
            <a:off x="5902000" y="1401525"/>
            <a:ext cx="52740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Music</a:t>
            </a:r>
            <a:endParaRPr/>
          </a:p>
        </p:txBody>
      </p:sp>
      <p:sp>
        <p:nvSpPr>
          <p:cNvPr id="414" name="Google Shape;414;p36"/>
          <p:cNvSpPr txBox="1"/>
          <p:nvPr>
            <p:ph idx="1" type="body"/>
          </p:nvPr>
        </p:nvSpPr>
        <p:spPr>
          <a:xfrm>
            <a:off x="5902000" y="2367150"/>
            <a:ext cx="5274000" cy="3102900"/>
          </a:xfrm>
          <a:prstGeom prst="rect">
            <a:avLst/>
          </a:prstGeom>
        </p:spPr>
        <p:txBody>
          <a:bodyPr anchorCtr="0" anchor="t" bIns="121900" lIns="121900" spcFirstLastPara="1" rIns="121900" wrap="square" tIns="121900">
            <a:noAutofit/>
          </a:bodyPr>
          <a:lstStyle/>
          <a:p>
            <a:pPr indent="-381000" lvl="0" marL="457200" rtl="0" algn="l">
              <a:spcBef>
                <a:spcPts val="0"/>
              </a:spcBef>
              <a:spcAft>
                <a:spcPts val="0"/>
              </a:spcAft>
              <a:buSzPts val="2400"/>
              <a:buChar char="●"/>
            </a:pPr>
            <a:r>
              <a:rPr lang="en"/>
              <a:t>Music and sound healing can help us release emotional traumas (Fauble, 2016).</a:t>
            </a:r>
            <a:endParaRPr/>
          </a:p>
          <a:p>
            <a:pPr indent="-381000" lvl="0" marL="457200" rtl="0" algn="l">
              <a:spcBef>
                <a:spcPts val="0"/>
              </a:spcBef>
              <a:spcAft>
                <a:spcPts val="0"/>
              </a:spcAft>
              <a:buSzPts val="2400"/>
              <a:buChar char="●"/>
            </a:pPr>
            <a:r>
              <a:rPr lang="en"/>
              <a:t>Listening to music can: </a:t>
            </a:r>
            <a:endParaRPr/>
          </a:p>
          <a:p>
            <a:pPr indent="-381000" lvl="1" marL="914400" rtl="0" algn="l">
              <a:spcBef>
                <a:spcPts val="0"/>
              </a:spcBef>
              <a:spcAft>
                <a:spcPts val="0"/>
              </a:spcAft>
              <a:buSzPts val="2400"/>
              <a:buChar char="○"/>
            </a:pPr>
            <a:r>
              <a:rPr lang="en"/>
              <a:t>Help with the nervous system</a:t>
            </a:r>
            <a:endParaRPr/>
          </a:p>
          <a:p>
            <a:pPr indent="-381000" lvl="1" marL="914400" rtl="0" algn="l">
              <a:spcBef>
                <a:spcPts val="0"/>
              </a:spcBef>
              <a:spcAft>
                <a:spcPts val="0"/>
              </a:spcAft>
              <a:buSzPts val="2400"/>
              <a:buChar char="○"/>
            </a:pPr>
            <a:r>
              <a:rPr lang="en"/>
              <a:t>Help with emotional release</a:t>
            </a:r>
            <a:endParaRPr/>
          </a:p>
          <a:p>
            <a:pPr indent="-381000" lvl="1" marL="914400" rtl="0" algn="l">
              <a:spcBef>
                <a:spcPts val="0"/>
              </a:spcBef>
              <a:spcAft>
                <a:spcPts val="0"/>
              </a:spcAft>
              <a:buSzPts val="2400"/>
              <a:buChar char="○"/>
            </a:pPr>
            <a:r>
              <a:rPr lang="en"/>
              <a:t>Help with coping with stressors</a:t>
            </a:r>
            <a:endParaRPr/>
          </a:p>
          <a:p>
            <a:pPr indent="-381000" lvl="1" marL="914400" rtl="0" algn="l">
              <a:spcBef>
                <a:spcPts val="0"/>
              </a:spcBef>
              <a:spcAft>
                <a:spcPts val="0"/>
              </a:spcAft>
              <a:buSzPts val="2400"/>
              <a:buChar char="○"/>
            </a:pPr>
            <a:r>
              <a:rPr lang="en"/>
              <a:t>Helps foster creativity</a:t>
            </a:r>
            <a:endParaRPr/>
          </a:p>
          <a:p>
            <a:pPr indent="-381000" lvl="1" marL="914400" rtl="0" algn="l">
              <a:spcBef>
                <a:spcPts val="0"/>
              </a:spcBef>
              <a:spcAft>
                <a:spcPts val="0"/>
              </a:spcAft>
              <a:buSzPts val="2400"/>
              <a:buChar char="○"/>
            </a:pPr>
            <a:r>
              <a:rPr lang="en"/>
              <a:t>Helps foster connection</a:t>
            </a:r>
            <a:endParaRPr/>
          </a:p>
        </p:txBody>
      </p:sp>
      <p:sp>
        <p:nvSpPr>
          <p:cNvPr id="415" name="Google Shape;415;p36"/>
          <p:cNvSpPr txBox="1"/>
          <p:nvPr/>
        </p:nvSpPr>
        <p:spPr>
          <a:xfrm>
            <a:off x="10619550" y="5848575"/>
            <a:ext cx="1085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accent5"/>
                </a:solidFill>
                <a:latin typeface="Karma Medium"/>
                <a:ea typeface="Karma Medium"/>
                <a:cs typeface="Karma Medium"/>
                <a:sym typeface="Karma Medium"/>
              </a:rPr>
              <a:t>@hillary_atp</a:t>
            </a:r>
            <a:endParaRPr sz="1200">
              <a:solidFill>
                <a:schemeClr val="accent5"/>
              </a:solidFill>
              <a:latin typeface="Karma Medium"/>
              <a:ea typeface="Karma Medium"/>
              <a:cs typeface="Karma Medium"/>
              <a:sym typeface="Karma Medium"/>
            </a:endParaRPr>
          </a:p>
        </p:txBody>
      </p:sp>
      <p:pic>
        <p:nvPicPr>
          <p:cNvPr descr="Decorative Icon" id="416" name="Google Shape;416;p36"/>
          <p:cNvPicPr preferRelativeResize="0"/>
          <p:nvPr/>
        </p:nvPicPr>
        <p:blipFill rotWithShape="1">
          <a:blip r:embed="rId3">
            <a:alphaModFix/>
          </a:blip>
          <a:srcRect b="0" l="0" r="0" t="0"/>
          <a:stretch/>
        </p:blipFill>
        <p:spPr>
          <a:xfrm>
            <a:off x="10774937" y="6217887"/>
            <a:ext cx="774937" cy="650100"/>
          </a:xfrm>
          <a:prstGeom prst="rect">
            <a:avLst/>
          </a:prstGeom>
          <a:noFill/>
          <a:ln>
            <a:noFill/>
          </a:ln>
        </p:spPr>
      </p:pic>
      <p:pic>
        <p:nvPicPr>
          <p:cNvPr descr="Good Times&quot; is a song by American R&amp;B band Chic from their third album Risqué (1979). The disco song, ranked No. 229 on Rolling Stone's list of the 500 Greatest Songs of All Time, has become one of the most sampled tunes in music history, most notably in hip hop music." id="417" name="Google Shape;417;p36" title="Good times - Chic ( 1979 ) HQ">
            <a:hlinkClick r:id="rId4"/>
          </p:cNvPr>
          <p:cNvPicPr preferRelativeResize="0"/>
          <p:nvPr/>
        </p:nvPicPr>
        <p:blipFill>
          <a:blip r:embed="rId5">
            <a:alphaModFix/>
          </a:blip>
          <a:stretch>
            <a:fillRect/>
          </a:stretch>
        </p:blipFill>
        <p:spPr>
          <a:xfrm>
            <a:off x="1081625" y="2779188"/>
            <a:ext cx="3048000" cy="1714500"/>
          </a:xfrm>
          <a:prstGeom prst="rect">
            <a:avLst/>
          </a:prstGeom>
          <a:noFill/>
          <a:ln>
            <a:noFill/>
          </a:ln>
        </p:spPr>
      </p:pic>
      <p:sp>
        <p:nvSpPr>
          <p:cNvPr id="418" name="Google Shape;418;p36"/>
          <p:cNvSpPr txBox="1"/>
          <p:nvPr/>
        </p:nvSpPr>
        <p:spPr>
          <a:xfrm>
            <a:off x="1380350" y="4973875"/>
            <a:ext cx="1653000" cy="76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800" u="sng">
                <a:solidFill>
                  <a:schemeClr val="dk1"/>
                </a:solidFill>
                <a:latin typeface="Karma Medium"/>
                <a:ea typeface="Karma Medium"/>
                <a:cs typeface="Karma Medium"/>
                <a:sym typeface="Karma Medium"/>
                <a:hlinkClick r:id="rId6">
                  <a:extLst>
                    <a:ext uri="{A12FA001-AC4F-418D-AE19-62706E023703}">
                      <ahyp:hlinkClr val="tx"/>
                    </a:ext>
                  </a:extLst>
                </a:hlinkClick>
              </a:rPr>
              <a:t>Lyrics</a:t>
            </a:r>
            <a:endParaRPr b="1" sz="4300">
              <a:solidFill>
                <a:schemeClr val="dk1"/>
              </a:solidFill>
              <a:latin typeface="Karma"/>
              <a:ea typeface="Karma"/>
              <a:cs typeface="Karma"/>
              <a:sym typeface="Karm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4">
                                            <p:txEl>
                                              <p:pRg end="0" st="0"/>
                                            </p:txEl>
                                          </p:spTgt>
                                        </p:tgtEl>
                                        <p:attrNameLst>
                                          <p:attrName>style.visibility</p:attrName>
                                        </p:attrNameLst>
                                      </p:cBhvr>
                                      <p:to>
                                        <p:strVal val="visible"/>
                                      </p:to>
                                    </p:set>
                                    <p:animEffect filter="fade" transition="in">
                                      <p:cBhvr>
                                        <p:cTn dur="1000"/>
                                        <p:tgtEl>
                                          <p:spTgt spid="41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4">
                                            <p:txEl>
                                              <p:pRg end="1" st="1"/>
                                            </p:txEl>
                                          </p:spTgt>
                                        </p:tgtEl>
                                        <p:attrNameLst>
                                          <p:attrName>style.visibility</p:attrName>
                                        </p:attrNameLst>
                                      </p:cBhvr>
                                      <p:to>
                                        <p:strVal val="visible"/>
                                      </p:to>
                                    </p:set>
                                    <p:animEffect filter="fade" transition="in">
                                      <p:cBhvr>
                                        <p:cTn dur="1000"/>
                                        <p:tgtEl>
                                          <p:spTgt spid="41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4">
                                            <p:txEl>
                                              <p:pRg end="2" st="2"/>
                                            </p:txEl>
                                          </p:spTgt>
                                        </p:tgtEl>
                                        <p:attrNameLst>
                                          <p:attrName>style.visibility</p:attrName>
                                        </p:attrNameLst>
                                      </p:cBhvr>
                                      <p:to>
                                        <p:strVal val="visible"/>
                                      </p:to>
                                    </p:set>
                                    <p:animEffect filter="fade" transition="in">
                                      <p:cBhvr>
                                        <p:cTn dur="1000"/>
                                        <p:tgtEl>
                                          <p:spTgt spid="41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4">
                                            <p:txEl>
                                              <p:pRg end="3" st="3"/>
                                            </p:txEl>
                                          </p:spTgt>
                                        </p:tgtEl>
                                        <p:attrNameLst>
                                          <p:attrName>style.visibility</p:attrName>
                                        </p:attrNameLst>
                                      </p:cBhvr>
                                      <p:to>
                                        <p:strVal val="visible"/>
                                      </p:to>
                                    </p:set>
                                    <p:animEffect filter="fade" transition="in">
                                      <p:cBhvr>
                                        <p:cTn dur="1000"/>
                                        <p:tgtEl>
                                          <p:spTgt spid="41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4">
                                            <p:txEl>
                                              <p:pRg end="4" st="4"/>
                                            </p:txEl>
                                          </p:spTgt>
                                        </p:tgtEl>
                                        <p:attrNameLst>
                                          <p:attrName>style.visibility</p:attrName>
                                        </p:attrNameLst>
                                      </p:cBhvr>
                                      <p:to>
                                        <p:strVal val="visible"/>
                                      </p:to>
                                    </p:set>
                                    <p:animEffect filter="fade" transition="in">
                                      <p:cBhvr>
                                        <p:cTn dur="1000"/>
                                        <p:tgtEl>
                                          <p:spTgt spid="414">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4">
                                            <p:txEl>
                                              <p:pRg end="5" st="5"/>
                                            </p:txEl>
                                          </p:spTgt>
                                        </p:tgtEl>
                                        <p:attrNameLst>
                                          <p:attrName>style.visibility</p:attrName>
                                        </p:attrNameLst>
                                      </p:cBhvr>
                                      <p:to>
                                        <p:strVal val="visible"/>
                                      </p:to>
                                    </p:set>
                                    <p:animEffect filter="fade" transition="in">
                                      <p:cBhvr>
                                        <p:cTn dur="1000"/>
                                        <p:tgtEl>
                                          <p:spTgt spid="414">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4">
                                            <p:txEl>
                                              <p:pRg end="6" st="6"/>
                                            </p:txEl>
                                          </p:spTgt>
                                        </p:tgtEl>
                                        <p:attrNameLst>
                                          <p:attrName>style.visibility</p:attrName>
                                        </p:attrNameLst>
                                      </p:cBhvr>
                                      <p:to>
                                        <p:strVal val="visible"/>
                                      </p:to>
                                    </p:set>
                                    <p:animEffect filter="fade" transition="in">
                                      <p:cBhvr>
                                        <p:cTn dur="1000"/>
                                        <p:tgtEl>
                                          <p:spTgt spid="414">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7"/>
                                        </p:tgtEl>
                                        <p:attrNameLst>
                                          <p:attrName>style.visibility</p:attrName>
                                        </p:attrNameLst>
                                      </p:cBhvr>
                                      <p:to>
                                        <p:strVal val="visible"/>
                                      </p:to>
                                    </p:set>
                                    <p:animEffect filter="fade" transition="in">
                                      <p:cBhvr>
                                        <p:cTn dur="1000"/>
                                        <p:tgtEl>
                                          <p:spTgt spid="4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grpSp>
        <p:nvGrpSpPr>
          <p:cNvPr id="423" name="Google Shape;423;p37"/>
          <p:cNvGrpSpPr/>
          <p:nvPr/>
        </p:nvGrpSpPr>
        <p:grpSpPr>
          <a:xfrm>
            <a:off x="1195873" y="992046"/>
            <a:ext cx="2798497" cy="5157974"/>
            <a:chOff x="8625436" y="1258061"/>
            <a:chExt cx="2388000" cy="4396500"/>
          </a:xfrm>
        </p:grpSpPr>
        <p:sp>
          <p:nvSpPr>
            <p:cNvPr id="424" name="Google Shape;424;p37"/>
            <p:cNvSpPr/>
            <p:nvPr/>
          </p:nvSpPr>
          <p:spPr>
            <a:xfrm>
              <a:off x="8625436" y="1258061"/>
              <a:ext cx="2388000" cy="4396500"/>
            </a:xfrm>
            <a:prstGeom prst="roundRect">
              <a:avLst>
                <a:gd fmla="val 4487" name="adj"/>
              </a:avLst>
            </a:prstGeom>
            <a:solidFill>
              <a:srgbClr val="262626"/>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425" name="Google Shape;425;p37"/>
            <p:cNvSpPr/>
            <p:nvPr/>
          </p:nvSpPr>
          <p:spPr>
            <a:xfrm>
              <a:off x="10685218" y="13964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426" name="Google Shape;426;p37"/>
            <p:cNvSpPr/>
            <p:nvPr/>
          </p:nvSpPr>
          <p:spPr>
            <a:xfrm>
              <a:off x="9725916" y="5324400"/>
              <a:ext cx="180000" cy="1800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FFFFFF"/>
                </a:solidFill>
                <a:latin typeface="Calibri"/>
                <a:ea typeface="Calibri"/>
                <a:cs typeface="Calibri"/>
                <a:sym typeface="Calibri"/>
              </a:endParaRPr>
            </a:p>
          </p:txBody>
        </p:sp>
      </p:grpSp>
      <p:sp>
        <p:nvSpPr>
          <p:cNvPr id="427" name="Google Shape;427;p37"/>
          <p:cNvSpPr txBox="1"/>
          <p:nvPr>
            <p:ph type="title"/>
          </p:nvPr>
        </p:nvSpPr>
        <p:spPr>
          <a:xfrm>
            <a:off x="5902000" y="2066050"/>
            <a:ext cx="52740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Movement</a:t>
            </a:r>
            <a:endParaRPr/>
          </a:p>
        </p:txBody>
      </p:sp>
      <p:sp>
        <p:nvSpPr>
          <p:cNvPr id="428" name="Google Shape;428;p37"/>
          <p:cNvSpPr txBox="1"/>
          <p:nvPr>
            <p:ph idx="1" type="body"/>
          </p:nvPr>
        </p:nvSpPr>
        <p:spPr>
          <a:xfrm>
            <a:off x="5902000" y="3120438"/>
            <a:ext cx="5274000" cy="2390700"/>
          </a:xfrm>
          <a:prstGeom prst="rect">
            <a:avLst/>
          </a:prstGeom>
        </p:spPr>
        <p:txBody>
          <a:bodyPr anchorCtr="0" anchor="t" bIns="121900" lIns="121900" spcFirstLastPara="1" rIns="121900" wrap="square" tIns="121900">
            <a:noAutofit/>
          </a:bodyPr>
          <a:lstStyle/>
          <a:p>
            <a:pPr indent="-381000" lvl="0" marL="457200" rtl="0" algn="l">
              <a:spcBef>
                <a:spcPts val="0"/>
              </a:spcBef>
              <a:spcAft>
                <a:spcPts val="0"/>
              </a:spcAft>
              <a:buSzPts val="2400"/>
              <a:buChar char="●"/>
            </a:pPr>
            <a:r>
              <a:rPr lang="en" sz="2250" u="sng">
                <a:solidFill>
                  <a:schemeClr val="hlink"/>
                </a:solidFill>
                <a:hlinkClick r:id="rId3"/>
              </a:rPr>
              <a:t>Super Stretch Yoga HD</a:t>
            </a:r>
            <a:endParaRPr sz="2250">
              <a:solidFill>
                <a:srgbClr val="002938"/>
              </a:solidFill>
            </a:endParaRPr>
          </a:p>
          <a:p>
            <a:pPr indent="-381000" lvl="0" marL="457200" rtl="0" algn="l">
              <a:spcBef>
                <a:spcPts val="0"/>
              </a:spcBef>
              <a:spcAft>
                <a:spcPts val="0"/>
              </a:spcAft>
              <a:buSzPts val="2400"/>
              <a:buChar char="●"/>
            </a:pPr>
            <a:r>
              <a:rPr lang="en" sz="2250" u="sng">
                <a:solidFill>
                  <a:schemeClr val="hlink"/>
                </a:solidFill>
                <a:hlinkClick r:id="rId4"/>
              </a:rPr>
              <a:t>FitOn </a:t>
            </a:r>
            <a:endParaRPr sz="2250">
              <a:solidFill>
                <a:srgbClr val="002938"/>
              </a:solidFill>
            </a:endParaRPr>
          </a:p>
          <a:p>
            <a:pPr indent="-371475" lvl="0" marL="457200" rtl="0" algn="l">
              <a:spcBef>
                <a:spcPts val="0"/>
              </a:spcBef>
              <a:spcAft>
                <a:spcPts val="0"/>
              </a:spcAft>
              <a:buClr>
                <a:srgbClr val="002938"/>
              </a:buClr>
              <a:buSzPts val="2250"/>
              <a:buChar char="●"/>
            </a:pPr>
            <a:r>
              <a:rPr lang="en" sz="2250" u="sng">
                <a:solidFill>
                  <a:schemeClr val="hlink"/>
                </a:solidFill>
                <a:hlinkClick r:id="rId5"/>
              </a:rPr>
              <a:t>Apple Health</a:t>
            </a:r>
            <a:endParaRPr sz="2250">
              <a:solidFill>
                <a:srgbClr val="002938"/>
              </a:solidFill>
            </a:endParaRPr>
          </a:p>
          <a:p>
            <a:pPr indent="-371475" lvl="0" marL="457200" rtl="0" algn="l">
              <a:spcBef>
                <a:spcPts val="0"/>
              </a:spcBef>
              <a:spcAft>
                <a:spcPts val="0"/>
              </a:spcAft>
              <a:buClr>
                <a:srgbClr val="002938"/>
              </a:buClr>
              <a:buSzPts val="2250"/>
              <a:buChar char="●"/>
            </a:pPr>
            <a:r>
              <a:rPr lang="en" sz="2250" u="sng">
                <a:solidFill>
                  <a:schemeClr val="hlink"/>
                </a:solidFill>
                <a:hlinkClick r:id="rId6"/>
              </a:rPr>
              <a:t>Go Noodle</a:t>
            </a:r>
            <a:endParaRPr sz="2250">
              <a:solidFill>
                <a:srgbClr val="002938"/>
              </a:solidFill>
            </a:endParaRPr>
          </a:p>
          <a:p>
            <a:pPr indent="-371475" lvl="0" marL="457200" rtl="0" algn="l">
              <a:spcBef>
                <a:spcPts val="0"/>
              </a:spcBef>
              <a:spcAft>
                <a:spcPts val="0"/>
              </a:spcAft>
              <a:buClr>
                <a:srgbClr val="002938"/>
              </a:buClr>
              <a:buSzPts val="2250"/>
              <a:buChar char="●"/>
            </a:pPr>
            <a:r>
              <a:rPr lang="en" sz="2250">
                <a:solidFill>
                  <a:srgbClr val="002938"/>
                </a:solidFill>
              </a:rPr>
              <a:t>Fitness App in iOS or Andriod</a:t>
            </a:r>
            <a:endParaRPr sz="2250">
              <a:solidFill>
                <a:srgbClr val="002938"/>
              </a:solidFill>
            </a:endParaRPr>
          </a:p>
          <a:p>
            <a:pPr indent="0" lvl="0" marL="457200" rtl="0" algn="l">
              <a:spcBef>
                <a:spcPts val="2100"/>
              </a:spcBef>
              <a:spcAft>
                <a:spcPts val="2100"/>
              </a:spcAft>
              <a:buNone/>
            </a:pPr>
            <a:r>
              <a:t/>
            </a:r>
            <a:endParaRPr sz="2250">
              <a:solidFill>
                <a:srgbClr val="002938"/>
              </a:solidFill>
            </a:endParaRPr>
          </a:p>
        </p:txBody>
      </p:sp>
      <p:pic>
        <p:nvPicPr>
          <p:cNvPr descr="Apple Health App Icon" id="429" name="Google Shape;429;p37"/>
          <p:cNvPicPr preferRelativeResize="0"/>
          <p:nvPr/>
        </p:nvPicPr>
        <p:blipFill>
          <a:blip r:embed="rId7">
            <a:alphaModFix/>
          </a:blip>
          <a:stretch>
            <a:fillRect/>
          </a:stretch>
        </p:blipFill>
        <p:spPr>
          <a:xfrm>
            <a:off x="1438687" y="2275250"/>
            <a:ext cx="845199" cy="845199"/>
          </a:xfrm>
          <a:prstGeom prst="rect">
            <a:avLst/>
          </a:prstGeom>
          <a:noFill/>
          <a:ln>
            <a:noFill/>
          </a:ln>
        </p:spPr>
      </p:pic>
      <p:pic>
        <p:nvPicPr>
          <p:cNvPr descr="FitOn App icon" id="430" name="Google Shape;430;p37"/>
          <p:cNvPicPr preferRelativeResize="0"/>
          <p:nvPr/>
        </p:nvPicPr>
        <p:blipFill>
          <a:blip r:embed="rId8">
            <a:alphaModFix/>
          </a:blip>
          <a:stretch>
            <a:fillRect/>
          </a:stretch>
        </p:blipFill>
        <p:spPr>
          <a:xfrm>
            <a:off x="2794700" y="2326400"/>
            <a:ext cx="742875" cy="742875"/>
          </a:xfrm>
          <a:prstGeom prst="rect">
            <a:avLst/>
          </a:prstGeom>
          <a:noFill/>
          <a:ln>
            <a:noFill/>
          </a:ln>
        </p:spPr>
      </p:pic>
      <p:pic>
        <p:nvPicPr>
          <p:cNvPr descr="Go Noodle App Icon" id="431" name="Google Shape;431;p37"/>
          <p:cNvPicPr preferRelativeResize="0"/>
          <p:nvPr/>
        </p:nvPicPr>
        <p:blipFill>
          <a:blip r:embed="rId9">
            <a:alphaModFix/>
          </a:blip>
          <a:stretch>
            <a:fillRect/>
          </a:stretch>
        </p:blipFill>
        <p:spPr>
          <a:xfrm>
            <a:off x="1489850" y="3429000"/>
            <a:ext cx="742875" cy="742875"/>
          </a:xfrm>
          <a:prstGeom prst="rect">
            <a:avLst/>
          </a:prstGeom>
          <a:noFill/>
          <a:ln>
            <a:noFill/>
          </a:ln>
        </p:spPr>
      </p:pic>
      <p:pic>
        <p:nvPicPr>
          <p:cNvPr descr="Super Stretch Yoga HD App icon" id="432" name="Google Shape;432;p37"/>
          <p:cNvPicPr preferRelativeResize="0"/>
          <p:nvPr/>
        </p:nvPicPr>
        <p:blipFill>
          <a:blip r:embed="rId10">
            <a:alphaModFix/>
          </a:blip>
          <a:stretch>
            <a:fillRect/>
          </a:stretch>
        </p:blipFill>
        <p:spPr>
          <a:xfrm>
            <a:off x="2794700" y="3429000"/>
            <a:ext cx="742875" cy="742875"/>
          </a:xfrm>
          <a:prstGeom prst="rect">
            <a:avLst/>
          </a:prstGeom>
          <a:noFill/>
          <a:ln>
            <a:noFill/>
          </a:ln>
        </p:spPr>
      </p:pic>
      <p:sp>
        <p:nvSpPr>
          <p:cNvPr id="433" name="Google Shape;433;p37"/>
          <p:cNvSpPr txBox="1"/>
          <p:nvPr/>
        </p:nvSpPr>
        <p:spPr>
          <a:xfrm>
            <a:off x="10619550" y="5848575"/>
            <a:ext cx="1085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accent5"/>
                </a:solidFill>
                <a:latin typeface="Karma Medium"/>
                <a:ea typeface="Karma Medium"/>
                <a:cs typeface="Karma Medium"/>
                <a:sym typeface="Karma Medium"/>
              </a:rPr>
              <a:t>@hillary_atp</a:t>
            </a:r>
            <a:endParaRPr sz="1200">
              <a:solidFill>
                <a:schemeClr val="accent5"/>
              </a:solidFill>
              <a:latin typeface="Karma Medium"/>
              <a:ea typeface="Karma Medium"/>
              <a:cs typeface="Karma Medium"/>
              <a:sym typeface="Karma Medium"/>
            </a:endParaRPr>
          </a:p>
        </p:txBody>
      </p:sp>
      <p:pic>
        <p:nvPicPr>
          <p:cNvPr descr="Decorative Icon" id="434" name="Google Shape;434;p37"/>
          <p:cNvPicPr preferRelativeResize="0"/>
          <p:nvPr/>
        </p:nvPicPr>
        <p:blipFill rotWithShape="1">
          <a:blip r:embed="rId11">
            <a:alphaModFix/>
          </a:blip>
          <a:srcRect b="0" l="0" r="0" t="0"/>
          <a:stretch/>
        </p:blipFill>
        <p:spPr>
          <a:xfrm>
            <a:off x="10774937" y="6217887"/>
            <a:ext cx="774937" cy="650100"/>
          </a:xfrm>
          <a:prstGeom prst="rect">
            <a:avLst/>
          </a:prstGeom>
          <a:noFill/>
          <a:ln>
            <a:noFill/>
          </a:ln>
        </p:spPr>
      </p:pic>
      <p:sp>
        <p:nvSpPr>
          <p:cNvPr id="435" name="Google Shape;435;p37"/>
          <p:cNvSpPr txBox="1"/>
          <p:nvPr/>
        </p:nvSpPr>
        <p:spPr>
          <a:xfrm>
            <a:off x="10619550" y="5848575"/>
            <a:ext cx="1085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accent5"/>
                </a:solidFill>
                <a:latin typeface="Karma Medium"/>
                <a:ea typeface="Karma Medium"/>
                <a:cs typeface="Karma Medium"/>
                <a:sym typeface="Karma Medium"/>
              </a:rPr>
              <a:t>@hillary_atp</a:t>
            </a:r>
            <a:endParaRPr sz="1200">
              <a:solidFill>
                <a:schemeClr val="accent5"/>
              </a:solidFill>
              <a:latin typeface="Karma Medium"/>
              <a:ea typeface="Karma Medium"/>
              <a:cs typeface="Karma Medium"/>
              <a:sym typeface="Karma Medium"/>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8">
                                            <p:txEl>
                                              <p:pRg end="0" st="0"/>
                                            </p:txEl>
                                          </p:spTgt>
                                        </p:tgtEl>
                                        <p:attrNameLst>
                                          <p:attrName>style.visibility</p:attrName>
                                        </p:attrNameLst>
                                      </p:cBhvr>
                                      <p:to>
                                        <p:strVal val="visible"/>
                                      </p:to>
                                    </p:set>
                                    <p:animEffect filter="fade" transition="in">
                                      <p:cBhvr>
                                        <p:cTn dur="1000"/>
                                        <p:tgtEl>
                                          <p:spTgt spid="42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8">
                                            <p:txEl>
                                              <p:pRg end="1" st="1"/>
                                            </p:txEl>
                                          </p:spTgt>
                                        </p:tgtEl>
                                        <p:attrNameLst>
                                          <p:attrName>style.visibility</p:attrName>
                                        </p:attrNameLst>
                                      </p:cBhvr>
                                      <p:to>
                                        <p:strVal val="visible"/>
                                      </p:to>
                                    </p:set>
                                    <p:animEffect filter="fade" transition="in">
                                      <p:cBhvr>
                                        <p:cTn dur="1000"/>
                                        <p:tgtEl>
                                          <p:spTgt spid="42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8">
                                            <p:txEl>
                                              <p:pRg end="2" st="2"/>
                                            </p:txEl>
                                          </p:spTgt>
                                        </p:tgtEl>
                                        <p:attrNameLst>
                                          <p:attrName>style.visibility</p:attrName>
                                        </p:attrNameLst>
                                      </p:cBhvr>
                                      <p:to>
                                        <p:strVal val="visible"/>
                                      </p:to>
                                    </p:set>
                                    <p:animEffect filter="fade" transition="in">
                                      <p:cBhvr>
                                        <p:cTn dur="1000"/>
                                        <p:tgtEl>
                                          <p:spTgt spid="42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8">
                                            <p:txEl>
                                              <p:pRg end="3" st="3"/>
                                            </p:txEl>
                                          </p:spTgt>
                                        </p:tgtEl>
                                        <p:attrNameLst>
                                          <p:attrName>style.visibility</p:attrName>
                                        </p:attrNameLst>
                                      </p:cBhvr>
                                      <p:to>
                                        <p:strVal val="visible"/>
                                      </p:to>
                                    </p:set>
                                    <p:animEffect filter="fade" transition="in">
                                      <p:cBhvr>
                                        <p:cTn dur="1000"/>
                                        <p:tgtEl>
                                          <p:spTgt spid="42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8">
                                            <p:txEl>
                                              <p:pRg end="4" st="4"/>
                                            </p:txEl>
                                          </p:spTgt>
                                        </p:tgtEl>
                                        <p:attrNameLst>
                                          <p:attrName>style.visibility</p:attrName>
                                        </p:attrNameLst>
                                      </p:cBhvr>
                                      <p:to>
                                        <p:strVal val="visible"/>
                                      </p:to>
                                    </p:set>
                                    <p:animEffect filter="fade" transition="in">
                                      <p:cBhvr>
                                        <p:cTn dur="1000"/>
                                        <p:tgtEl>
                                          <p:spTgt spid="42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8">
                                            <p:txEl>
                                              <p:pRg end="5" st="5"/>
                                            </p:txEl>
                                          </p:spTgt>
                                        </p:tgtEl>
                                        <p:attrNameLst>
                                          <p:attrName>style.visibility</p:attrName>
                                        </p:attrNameLst>
                                      </p:cBhvr>
                                      <p:to>
                                        <p:strVal val="visible"/>
                                      </p:to>
                                    </p:set>
                                    <p:animEffect filter="fade" transition="in">
                                      <p:cBhvr>
                                        <p:cTn dur="1000"/>
                                        <p:tgtEl>
                                          <p:spTgt spid="428">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grpSp>
        <p:nvGrpSpPr>
          <p:cNvPr id="440" name="Google Shape;440;p38"/>
          <p:cNvGrpSpPr/>
          <p:nvPr/>
        </p:nvGrpSpPr>
        <p:grpSpPr>
          <a:xfrm>
            <a:off x="1195873" y="992046"/>
            <a:ext cx="2798497" cy="5157974"/>
            <a:chOff x="8625436" y="1258061"/>
            <a:chExt cx="2388000" cy="4396500"/>
          </a:xfrm>
        </p:grpSpPr>
        <p:sp>
          <p:nvSpPr>
            <p:cNvPr id="441" name="Google Shape;441;p38"/>
            <p:cNvSpPr/>
            <p:nvPr/>
          </p:nvSpPr>
          <p:spPr>
            <a:xfrm>
              <a:off x="8625436" y="1258061"/>
              <a:ext cx="2388000" cy="4396500"/>
            </a:xfrm>
            <a:prstGeom prst="roundRect">
              <a:avLst>
                <a:gd fmla="val 4487" name="adj"/>
              </a:avLst>
            </a:prstGeom>
            <a:solidFill>
              <a:srgbClr val="262626"/>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442" name="Google Shape;442;p38"/>
            <p:cNvSpPr/>
            <p:nvPr/>
          </p:nvSpPr>
          <p:spPr>
            <a:xfrm>
              <a:off x="10685218" y="13964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443" name="Google Shape;443;p38"/>
            <p:cNvSpPr/>
            <p:nvPr/>
          </p:nvSpPr>
          <p:spPr>
            <a:xfrm>
              <a:off x="9725916" y="5324400"/>
              <a:ext cx="180000" cy="1800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FFFFFF"/>
                </a:solidFill>
                <a:latin typeface="Calibri"/>
                <a:ea typeface="Calibri"/>
                <a:cs typeface="Calibri"/>
                <a:sym typeface="Calibri"/>
              </a:endParaRPr>
            </a:p>
          </p:txBody>
        </p:sp>
      </p:grpSp>
      <p:sp>
        <p:nvSpPr>
          <p:cNvPr id="444" name="Google Shape;444;p38"/>
          <p:cNvSpPr txBox="1"/>
          <p:nvPr>
            <p:ph type="title"/>
          </p:nvPr>
        </p:nvSpPr>
        <p:spPr>
          <a:xfrm>
            <a:off x="5902000" y="1596875"/>
            <a:ext cx="52740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Presentation Anxiety/EF</a:t>
            </a:r>
            <a:endParaRPr/>
          </a:p>
        </p:txBody>
      </p:sp>
      <p:sp>
        <p:nvSpPr>
          <p:cNvPr id="445" name="Google Shape;445;p38"/>
          <p:cNvSpPr txBox="1"/>
          <p:nvPr>
            <p:ph idx="1" type="body"/>
          </p:nvPr>
        </p:nvSpPr>
        <p:spPr>
          <a:xfrm>
            <a:off x="5902000" y="3528550"/>
            <a:ext cx="5274000" cy="2390700"/>
          </a:xfrm>
          <a:prstGeom prst="rect">
            <a:avLst/>
          </a:prstGeom>
        </p:spPr>
        <p:txBody>
          <a:bodyPr anchorCtr="0" anchor="t" bIns="121900" lIns="121900" spcFirstLastPara="1" rIns="121900" wrap="square" tIns="121900">
            <a:noAutofit/>
          </a:bodyPr>
          <a:lstStyle/>
          <a:p>
            <a:pPr indent="-381000" lvl="0" marL="457200" rtl="0" algn="l">
              <a:spcBef>
                <a:spcPts val="0"/>
              </a:spcBef>
              <a:spcAft>
                <a:spcPts val="0"/>
              </a:spcAft>
              <a:buSzPts val="2400"/>
              <a:buChar char="●"/>
            </a:pPr>
            <a:r>
              <a:rPr lang="en" u="sng">
                <a:solidFill>
                  <a:schemeClr val="hlink"/>
                </a:solidFill>
                <a:hlinkClick r:id="rId3"/>
              </a:rPr>
              <a:t>Present Pal</a:t>
            </a:r>
            <a:endParaRPr/>
          </a:p>
          <a:p>
            <a:pPr indent="-381000" lvl="0" marL="457200" rtl="0" algn="l">
              <a:spcBef>
                <a:spcPts val="0"/>
              </a:spcBef>
              <a:spcAft>
                <a:spcPts val="0"/>
              </a:spcAft>
              <a:buSzPts val="2400"/>
              <a:buChar char="●"/>
            </a:pPr>
            <a:r>
              <a:rPr lang="en" u="sng">
                <a:solidFill>
                  <a:schemeClr val="hlink"/>
                </a:solidFill>
                <a:hlinkClick r:id="rId4"/>
              </a:rPr>
              <a:t>Speaker Coach in Power Point</a:t>
            </a:r>
            <a:endParaRPr/>
          </a:p>
          <a:p>
            <a:pPr indent="-381000" lvl="0" marL="457200" rtl="0" algn="l">
              <a:spcBef>
                <a:spcPts val="0"/>
              </a:spcBef>
              <a:spcAft>
                <a:spcPts val="0"/>
              </a:spcAft>
              <a:buSzPts val="2400"/>
              <a:buChar char="●"/>
            </a:pPr>
            <a:r>
              <a:rPr lang="en" u="sng">
                <a:solidFill>
                  <a:schemeClr val="hlink"/>
                </a:solidFill>
                <a:hlinkClick r:id="rId5"/>
              </a:rPr>
              <a:t>Flip</a:t>
            </a:r>
            <a:endParaRPr/>
          </a:p>
          <a:p>
            <a:pPr indent="-381000" lvl="0" marL="457200" rtl="0" algn="l">
              <a:spcBef>
                <a:spcPts val="0"/>
              </a:spcBef>
              <a:spcAft>
                <a:spcPts val="0"/>
              </a:spcAft>
              <a:buSzPts val="2400"/>
              <a:buChar char="●"/>
            </a:pPr>
            <a:r>
              <a:rPr lang="en" u="sng">
                <a:solidFill>
                  <a:schemeClr val="hlink"/>
                </a:solidFill>
                <a:hlinkClick r:id="rId6"/>
              </a:rPr>
              <a:t>EndeavorOTC</a:t>
            </a:r>
            <a:endParaRPr/>
          </a:p>
        </p:txBody>
      </p:sp>
      <p:pic>
        <p:nvPicPr>
          <p:cNvPr descr="Decorative Icon" id="446" name="Google Shape;446;p38"/>
          <p:cNvPicPr preferRelativeResize="0"/>
          <p:nvPr/>
        </p:nvPicPr>
        <p:blipFill rotWithShape="1">
          <a:blip r:embed="rId7">
            <a:alphaModFix/>
          </a:blip>
          <a:srcRect b="0" l="0" r="0" t="0"/>
          <a:stretch/>
        </p:blipFill>
        <p:spPr>
          <a:xfrm>
            <a:off x="10774937" y="6217887"/>
            <a:ext cx="774937" cy="650100"/>
          </a:xfrm>
          <a:prstGeom prst="rect">
            <a:avLst/>
          </a:prstGeom>
          <a:noFill/>
          <a:ln>
            <a:noFill/>
          </a:ln>
        </p:spPr>
      </p:pic>
      <p:sp>
        <p:nvSpPr>
          <p:cNvPr id="447" name="Google Shape;447;p38"/>
          <p:cNvSpPr txBox="1"/>
          <p:nvPr/>
        </p:nvSpPr>
        <p:spPr>
          <a:xfrm>
            <a:off x="10619550" y="5848575"/>
            <a:ext cx="1085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accent5"/>
                </a:solidFill>
                <a:latin typeface="Karma Medium"/>
                <a:ea typeface="Karma Medium"/>
                <a:cs typeface="Karma Medium"/>
                <a:sym typeface="Karma Medium"/>
              </a:rPr>
              <a:t>@hillary_atp</a:t>
            </a:r>
            <a:endParaRPr sz="1200">
              <a:solidFill>
                <a:schemeClr val="accent5"/>
              </a:solidFill>
              <a:latin typeface="Karma Medium"/>
              <a:ea typeface="Karma Medium"/>
              <a:cs typeface="Karma Medium"/>
              <a:sym typeface="Karma Medium"/>
            </a:endParaRPr>
          </a:p>
        </p:txBody>
      </p:sp>
      <p:pic>
        <p:nvPicPr>
          <p:cNvPr descr="present pal app icon" id="448" name="Google Shape;448;p38"/>
          <p:cNvPicPr preferRelativeResize="0"/>
          <p:nvPr/>
        </p:nvPicPr>
        <p:blipFill>
          <a:blip r:embed="rId8">
            <a:alphaModFix/>
          </a:blip>
          <a:stretch>
            <a:fillRect/>
          </a:stretch>
        </p:blipFill>
        <p:spPr>
          <a:xfrm>
            <a:off x="1385123" y="1368425"/>
            <a:ext cx="1085700" cy="1085700"/>
          </a:xfrm>
          <a:prstGeom prst="rect">
            <a:avLst/>
          </a:prstGeom>
          <a:noFill/>
          <a:ln>
            <a:noFill/>
          </a:ln>
        </p:spPr>
      </p:pic>
      <p:pic>
        <p:nvPicPr>
          <p:cNvPr descr="Power Point app icon" id="449" name="Google Shape;449;p38"/>
          <p:cNvPicPr preferRelativeResize="0"/>
          <p:nvPr/>
        </p:nvPicPr>
        <p:blipFill>
          <a:blip r:embed="rId9">
            <a:alphaModFix/>
          </a:blip>
          <a:stretch>
            <a:fillRect/>
          </a:stretch>
        </p:blipFill>
        <p:spPr>
          <a:xfrm>
            <a:off x="1385123" y="4862663"/>
            <a:ext cx="1027450" cy="1027450"/>
          </a:xfrm>
          <a:prstGeom prst="rect">
            <a:avLst/>
          </a:prstGeom>
          <a:noFill/>
          <a:ln>
            <a:noFill/>
          </a:ln>
        </p:spPr>
      </p:pic>
      <p:pic>
        <p:nvPicPr>
          <p:cNvPr descr="Flip icon" id="450" name="Google Shape;450;p38"/>
          <p:cNvPicPr preferRelativeResize="0"/>
          <p:nvPr/>
        </p:nvPicPr>
        <p:blipFill>
          <a:blip r:embed="rId10">
            <a:alphaModFix/>
          </a:blip>
          <a:stretch>
            <a:fillRect/>
          </a:stretch>
        </p:blipFill>
        <p:spPr>
          <a:xfrm>
            <a:off x="2698075" y="4833551"/>
            <a:ext cx="1085700" cy="1085700"/>
          </a:xfrm>
          <a:prstGeom prst="rect">
            <a:avLst/>
          </a:prstGeom>
          <a:noFill/>
          <a:ln>
            <a:noFill/>
          </a:ln>
        </p:spPr>
      </p:pic>
      <p:pic>
        <p:nvPicPr>
          <p:cNvPr descr="Endeavor OTC app icon" id="451" name="Google Shape;451;p38"/>
          <p:cNvPicPr preferRelativeResize="0"/>
          <p:nvPr/>
        </p:nvPicPr>
        <p:blipFill rotWithShape="1">
          <a:blip r:embed="rId11">
            <a:alphaModFix/>
          </a:blip>
          <a:srcRect b="-13482" l="31503" r="29743" t="0"/>
          <a:stretch/>
        </p:blipFill>
        <p:spPr>
          <a:xfrm>
            <a:off x="2698075" y="1355013"/>
            <a:ext cx="1085700" cy="1247225"/>
          </a:xfrm>
          <a:prstGeom prst="rect">
            <a:avLst/>
          </a:prstGeom>
          <a:noFill/>
          <a:ln>
            <a:noFill/>
          </a:ln>
        </p:spPr>
      </p:pic>
      <p:pic>
        <p:nvPicPr>
          <p:cNvPr descr="Help students speak with confidence using Presenter Coach in PowerPoint. To give teachers and students an easy way to practice their presentations and improve their public-speaking abilities, we’re launching Presenter Coach in PowerPoint online this summer, which uses best practices and academic research to provide tips and tricks for more effective presentations. Presenter Coach allows teachers and students to enter rehearsal mode and receive on-screen guidance about pacing, inclusive language, conciseness of language, profanity, filler words like “um” or “uh,” culturally inclusive words, and originality as they speak into a microphone. At the end of each rehearsal session, the presenter receives a detailed report with metrics for additional practice. &#10; &#10;Learn more here: https://support.office.com/en-us/article/Rehearse-your-slide-show-with-Presenter-Coach-cd7fc941-5c3b-498c-a225-83ef3f64f07b &#10;&#10;👇 Additional PowerPoint for Education Resources 👇&#10;&#10;🎓 Check out this free course to learn about PowerPoint and how it can be used in classrooms and schools: https://aka.ms/PowerPointEDUMEC &#10;&#10;✅ Introduction to PowerPoint: https://aka.ms/PowerPointPP &#10;&#10;✅ PowerPoint support: https://aka.ms/PowerPointEDUSOC &#10;&#10;✅ More PowerPoint quick tip videos: https://aka.ms/PowerPointEDUPlaylist &#10;&#10;✅ Microsoft Education webinars: https://aka.ms/MicrosoftEDUwebinars &#10;&#10;✅ Get connected with Microsoft Store trainers for Remote Learning Support: https://aka.ms/MicrosoftStoreEDUTraining&#10;&#10;&#10;----&#10;&#10;Subscribe to #MicrosoftEDU on YouTube here: https://www.youtube.com/user/Microsoftedu&#10;&#10;Follow us on social! &#10;Twitter: https://twitter.com/MicrosoftEDU&#10;Facebook: https://www.facebook.com/microsoftineducation&#10;Instagram: https://www.instagram.com/microsoftedu/ &#10;LinkedIn: https://www.linkedin.com/showcase/microsoft-in-education  &#10;Pinterest: https://www.pinterest.com/microsoftedu/ &#10;&#10;For more about Microsoft Education, our technology, and our mission, visit https://education.microsoft.com/" id="452" name="Google Shape;452;p38" title="How to use Presenter Coach in PowerPoint!">
            <a:hlinkClick r:id="rId12"/>
          </p:cNvPr>
          <p:cNvPicPr preferRelativeResize="0"/>
          <p:nvPr/>
        </p:nvPicPr>
        <p:blipFill>
          <a:blip r:embed="rId13">
            <a:alphaModFix/>
          </a:blip>
          <a:stretch>
            <a:fillRect/>
          </a:stretch>
        </p:blipFill>
        <p:spPr>
          <a:xfrm>
            <a:off x="1195875" y="2854143"/>
            <a:ext cx="2798500" cy="157415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5">
                                            <p:txEl>
                                              <p:pRg end="0" st="0"/>
                                            </p:txEl>
                                          </p:spTgt>
                                        </p:tgtEl>
                                        <p:attrNameLst>
                                          <p:attrName>style.visibility</p:attrName>
                                        </p:attrNameLst>
                                      </p:cBhvr>
                                      <p:to>
                                        <p:strVal val="visible"/>
                                      </p:to>
                                    </p:set>
                                    <p:animEffect filter="fade" transition="in">
                                      <p:cBhvr>
                                        <p:cTn dur="1000"/>
                                        <p:tgtEl>
                                          <p:spTgt spid="44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5">
                                            <p:txEl>
                                              <p:pRg end="1" st="1"/>
                                            </p:txEl>
                                          </p:spTgt>
                                        </p:tgtEl>
                                        <p:attrNameLst>
                                          <p:attrName>style.visibility</p:attrName>
                                        </p:attrNameLst>
                                      </p:cBhvr>
                                      <p:to>
                                        <p:strVal val="visible"/>
                                      </p:to>
                                    </p:set>
                                    <p:animEffect filter="fade" transition="in">
                                      <p:cBhvr>
                                        <p:cTn dur="1000"/>
                                        <p:tgtEl>
                                          <p:spTgt spid="44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5">
                                            <p:txEl>
                                              <p:pRg end="2" st="2"/>
                                            </p:txEl>
                                          </p:spTgt>
                                        </p:tgtEl>
                                        <p:attrNameLst>
                                          <p:attrName>style.visibility</p:attrName>
                                        </p:attrNameLst>
                                      </p:cBhvr>
                                      <p:to>
                                        <p:strVal val="visible"/>
                                      </p:to>
                                    </p:set>
                                    <p:animEffect filter="fade" transition="in">
                                      <p:cBhvr>
                                        <p:cTn dur="1000"/>
                                        <p:tgtEl>
                                          <p:spTgt spid="44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5">
                                            <p:txEl>
                                              <p:pRg end="3" st="3"/>
                                            </p:txEl>
                                          </p:spTgt>
                                        </p:tgtEl>
                                        <p:attrNameLst>
                                          <p:attrName>style.visibility</p:attrName>
                                        </p:attrNameLst>
                                      </p:cBhvr>
                                      <p:to>
                                        <p:strVal val="visible"/>
                                      </p:to>
                                    </p:set>
                                    <p:animEffect filter="fade" transition="in">
                                      <p:cBhvr>
                                        <p:cTn dur="1000"/>
                                        <p:tgtEl>
                                          <p:spTgt spid="44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2"/>
                                        </p:tgtEl>
                                        <p:attrNameLst>
                                          <p:attrName>style.visibility</p:attrName>
                                        </p:attrNameLst>
                                      </p:cBhvr>
                                      <p:to>
                                        <p:strVal val="visible"/>
                                      </p:to>
                                    </p:set>
                                    <p:animEffect filter="fade" transition="in">
                                      <p:cBhvr>
                                        <p:cTn dur="1000"/>
                                        <p:tgtEl>
                                          <p:spTgt spid="4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39"/>
          <p:cNvSpPr txBox="1"/>
          <p:nvPr>
            <p:ph type="title"/>
          </p:nvPr>
        </p:nvSpPr>
        <p:spPr>
          <a:xfrm>
            <a:off x="415600" y="593375"/>
            <a:ext cx="90288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Endeavor OTC </a:t>
            </a:r>
            <a:endParaRPr/>
          </a:p>
        </p:txBody>
      </p:sp>
      <p:pic>
        <p:nvPicPr>
          <p:cNvPr descr="EndeavorOTC is a video game app clinically designed to treat and improve ADHD symptoms for adults, anytime, anywhere. Find your focus with a lasting impact today.&#10;&#10;Personalized Experience&#10;EndeavorOTC adapts to your abilities in real time to keep you challenged. In short, the game reacts to what you need so you – and your focus – improve.&#10;&#10;Fit into Your Life&#10;The mobile video game format allows you to strengthen your attention skills and play on your own schedule.&#10;&#10;The game adapts to your skill-level: as you get better, it gets harder to both target and navigate. This is key to improving your focus. &#10;&#10;" id="458" name="Google Shape;458;p39" title="EndeavorOTC - The app clinically designed to treat and improve ADHD symptoms in adults.">
            <a:hlinkClick r:id="rId3"/>
          </p:cNvPr>
          <p:cNvPicPr preferRelativeResize="0"/>
          <p:nvPr/>
        </p:nvPicPr>
        <p:blipFill>
          <a:blip r:embed="rId4">
            <a:alphaModFix/>
          </a:blip>
          <a:stretch>
            <a:fillRect/>
          </a:stretch>
        </p:blipFill>
        <p:spPr>
          <a:xfrm>
            <a:off x="1110700" y="1795225"/>
            <a:ext cx="7443625" cy="41870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8"/>
                                        </p:tgtEl>
                                        <p:attrNameLst>
                                          <p:attrName>style.visibility</p:attrName>
                                        </p:attrNameLst>
                                      </p:cBhvr>
                                      <p:to>
                                        <p:strVal val="visible"/>
                                      </p:to>
                                    </p:set>
                                    <p:animEffect filter="fade" transition="in">
                                      <p:cBhvr>
                                        <p:cTn dur="1000"/>
                                        <p:tgtEl>
                                          <p:spTgt spid="4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grpSp>
        <p:nvGrpSpPr>
          <p:cNvPr id="463" name="Google Shape;463;p40"/>
          <p:cNvGrpSpPr/>
          <p:nvPr/>
        </p:nvGrpSpPr>
        <p:grpSpPr>
          <a:xfrm>
            <a:off x="888272" y="1035278"/>
            <a:ext cx="3357720" cy="4918548"/>
            <a:chOff x="6953045" y="1252870"/>
            <a:chExt cx="3186600" cy="4559700"/>
          </a:xfrm>
        </p:grpSpPr>
        <p:sp>
          <p:nvSpPr>
            <p:cNvPr id="464" name="Google Shape;464;p40"/>
            <p:cNvSpPr/>
            <p:nvPr/>
          </p:nvSpPr>
          <p:spPr>
            <a:xfrm>
              <a:off x="6953045" y="1252870"/>
              <a:ext cx="3186600" cy="4559700"/>
            </a:xfrm>
            <a:prstGeom prst="roundRect">
              <a:avLst>
                <a:gd fmla="val 4487" name="adj"/>
              </a:avLst>
            </a:prstGeom>
            <a:solidFill>
              <a:srgbClr val="262626"/>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465" name="Google Shape;465;p40"/>
            <p:cNvSpPr/>
            <p:nvPr/>
          </p:nvSpPr>
          <p:spPr>
            <a:xfrm>
              <a:off x="8413309" y="5416847"/>
              <a:ext cx="216000" cy="216000"/>
            </a:xfrm>
            <a:prstGeom prst="ellipse">
              <a:avLst/>
            </a:prstGeom>
            <a:solidFill>
              <a:srgbClr val="171717"/>
            </a:solidFill>
            <a:ln>
              <a:noFill/>
            </a:ln>
          </p:spPr>
          <p:txBody>
            <a:bodyPr anchorCtr="0" anchor="ctr" bIns="60925" lIns="1200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466" name="Google Shape;466;p40"/>
            <p:cNvSpPr/>
            <p:nvPr/>
          </p:nvSpPr>
          <p:spPr>
            <a:xfrm>
              <a:off x="9770818" y="13964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sp>
        <p:nvSpPr>
          <p:cNvPr id="467" name="Google Shape;467;p40"/>
          <p:cNvSpPr txBox="1"/>
          <p:nvPr>
            <p:ph type="title"/>
          </p:nvPr>
        </p:nvSpPr>
        <p:spPr>
          <a:xfrm>
            <a:off x="5902000" y="1596875"/>
            <a:ext cx="52740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Gratitude </a:t>
            </a:r>
            <a:endParaRPr/>
          </a:p>
        </p:txBody>
      </p:sp>
      <p:sp>
        <p:nvSpPr>
          <p:cNvPr id="468" name="Google Shape;468;p40"/>
          <p:cNvSpPr txBox="1"/>
          <p:nvPr>
            <p:ph idx="1" type="body"/>
          </p:nvPr>
        </p:nvSpPr>
        <p:spPr>
          <a:xfrm>
            <a:off x="5902000" y="3528550"/>
            <a:ext cx="5274000" cy="2390700"/>
          </a:xfrm>
          <a:prstGeom prst="rect">
            <a:avLst/>
          </a:prstGeom>
        </p:spPr>
        <p:txBody>
          <a:bodyPr anchorCtr="0" anchor="t" bIns="121900" lIns="121900" spcFirstLastPara="1" rIns="121900" wrap="square" tIns="121900">
            <a:noAutofit/>
          </a:bodyPr>
          <a:lstStyle/>
          <a:p>
            <a:pPr indent="-381000" lvl="0" marL="457200" rtl="0" algn="l">
              <a:spcBef>
                <a:spcPts val="0"/>
              </a:spcBef>
              <a:spcAft>
                <a:spcPts val="0"/>
              </a:spcAft>
              <a:buSzPts val="2400"/>
              <a:buChar char="●"/>
            </a:pPr>
            <a:r>
              <a:rPr lang="en" u="sng">
                <a:solidFill>
                  <a:schemeClr val="hlink"/>
                </a:solidFill>
                <a:hlinkClick r:id="rId3"/>
              </a:rPr>
              <a:t>Sensa App</a:t>
            </a:r>
            <a:endParaRPr/>
          </a:p>
          <a:p>
            <a:pPr indent="-381000" lvl="0" marL="457200" rtl="0" algn="l">
              <a:spcBef>
                <a:spcPts val="0"/>
              </a:spcBef>
              <a:spcAft>
                <a:spcPts val="0"/>
              </a:spcAft>
              <a:buSzPts val="2400"/>
              <a:buChar char="●"/>
            </a:pPr>
            <a:r>
              <a:rPr lang="en" u="sng">
                <a:solidFill>
                  <a:schemeClr val="hlink"/>
                </a:solidFill>
                <a:hlinkClick r:id="rId4"/>
              </a:rPr>
              <a:t>Gratitude Daily Journal</a:t>
            </a:r>
            <a:endParaRPr/>
          </a:p>
          <a:p>
            <a:pPr indent="-381000" lvl="0" marL="457200" rtl="0" algn="l">
              <a:spcBef>
                <a:spcPts val="0"/>
              </a:spcBef>
              <a:spcAft>
                <a:spcPts val="0"/>
              </a:spcAft>
              <a:buSzPts val="2400"/>
              <a:buChar char="●"/>
            </a:pPr>
            <a:r>
              <a:rPr lang="en" u="sng">
                <a:solidFill>
                  <a:schemeClr val="hlink"/>
                </a:solidFill>
                <a:hlinkClick r:id="rId5"/>
              </a:rPr>
              <a:t>Bliss Gratitude Journal</a:t>
            </a:r>
            <a:endParaRPr/>
          </a:p>
          <a:p>
            <a:pPr indent="-381000" lvl="0" marL="457200" rtl="0" algn="l">
              <a:spcBef>
                <a:spcPts val="0"/>
              </a:spcBef>
              <a:spcAft>
                <a:spcPts val="0"/>
              </a:spcAft>
              <a:buSzPts val="2400"/>
              <a:buChar char="●"/>
            </a:pPr>
            <a:r>
              <a:rPr lang="en"/>
              <a:t>Built in </a:t>
            </a:r>
            <a:r>
              <a:rPr lang="en" u="sng">
                <a:solidFill>
                  <a:schemeClr val="hlink"/>
                </a:solidFill>
                <a:hlinkClick r:id="rId6"/>
              </a:rPr>
              <a:t>notes </a:t>
            </a:r>
            <a:r>
              <a:rPr lang="en"/>
              <a:t>apps</a:t>
            </a:r>
            <a:endParaRPr/>
          </a:p>
          <a:p>
            <a:pPr indent="-381000" lvl="0" marL="457200" rtl="0" algn="l">
              <a:spcBef>
                <a:spcPts val="0"/>
              </a:spcBef>
              <a:spcAft>
                <a:spcPts val="0"/>
              </a:spcAft>
              <a:buSzPts val="2400"/>
              <a:buChar char="●"/>
            </a:pPr>
            <a:r>
              <a:rPr lang="en" u="sng">
                <a:solidFill>
                  <a:schemeClr val="hlink"/>
                </a:solidFill>
                <a:hlinkClick r:id="rId7"/>
              </a:rPr>
              <a:t>iOS 17: Journal</a:t>
            </a:r>
            <a:endParaRPr/>
          </a:p>
          <a:p>
            <a:pPr indent="-381000" lvl="0" marL="457200" rtl="0" algn="l">
              <a:spcBef>
                <a:spcPts val="0"/>
              </a:spcBef>
              <a:spcAft>
                <a:spcPts val="0"/>
              </a:spcAft>
              <a:buSzPts val="2400"/>
              <a:buChar char="●"/>
            </a:pPr>
            <a:r>
              <a:rPr lang="en" u="sng">
                <a:solidFill>
                  <a:schemeClr val="hlink"/>
                </a:solidFill>
                <a:hlinkClick r:id="rId8"/>
              </a:rPr>
              <a:t>Reflectly</a:t>
            </a:r>
            <a:endParaRPr/>
          </a:p>
          <a:p>
            <a:pPr indent="-381000" lvl="0" marL="457200" rtl="0" algn="l">
              <a:spcBef>
                <a:spcPts val="0"/>
              </a:spcBef>
              <a:spcAft>
                <a:spcPts val="0"/>
              </a:spcAft>
              <a:buSzPts val="2400"/>
              <a:buChar char="●"/>
            </a:pPr>
            <a:r>
              <a:rPr lang="en" u="sng">
                <a:solidFill>
                  <a:schemeClr val="hlink"/>
                </a:solidFill>
                <a:hlinkClick r:id="rId9"/>
              </a:rPr>
              <a:t>Affirmations</a:t>
            </a:r>
            <a:endParaRPr/>
          </a:p>
        </p:txBody>
      </p:sp>
      <p:sp>
        <p:nvSpPr>
          <p:cNvPr id="469" name="Google Shape;469;p40"/>
          <p:cNvSpPr txBox="1"/>
          <p:nvPr/>
        </p:nvSpPr>
        <p:spPr>
          <a:xfrm>
            <a:off x="10619550" y="5848575"/>
            <a:ext cx="1085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accent5"/>
                </a:solidFill>
                <a:latin typeface="Karma Medium"/>
                <a:ea typeface="Karma Medium"/>
                <a:cs typeface="Karma Medium"/>
                <a:sym typeface="Karma Medium"/>
              </a:rPr>
              <a:t>@hillary_atp</a:t>
            </a:r>
            <a:endParaRPr sz="1200">
              <a:solidFill>
                <a:schemeClr val="accent5"/>
              </a:solidFill>
              <a:latin typeface="Karma Medium"/>
              <a:ea typeface="Karma Medium"/>
              <a:cs typeface="Karma Medium"/>
              <a:sym typeface="Karma Medium"/>
            </a:endParaRPr>
          </a:p>
        </p:txBody>
      </p:sp>
      <p:pic>
        <p:nvPicPr>
          <p:cNvPr descr="Decorative Icon" id="470" name="Google Shape;470;p40"/>
          <p:cNvPicPr preferRelativeResize="0"/>
          <p:nvPr/>
        </p:nvPicPr>
        <p:blipFill rotWithShape="1">
          <a:blip r:embed="rId10">
            <a:alphaModFix/>
          </a:blip>
          <a:srcRect b="0" l="0" r="0" t="0"/>
          <a:stretch/>
        </p:blipFill>
        <p:spPr>
          <a:xfrm>
            <a:off x="10774937" y="6217887"/>
            <a:ext cx="774937" cy="650100"/>
          </a:xfrm>
          <a:prstGeom prst="rect">
            <a:avLst/>
          </a:prstGeom>
          <a:noFill/>
          <a:ln>
            <a:noFill/>
          </a:ln>
        </p:spPr>
      </p:pic>
      <p:pic>
        <p:nvPicPr>
          <p:cNvPr descr="Gratitude daily journal icon" id="471" name="Google Shape;471;p40"/>
          <p:cNvPicPr preferRelativeResize="0"/>
          <p:nvPr/>
        </p:nvPicPr>
        <p:blipFill>
          <a:blip r:embed="rId11">
            <a:alphaModFix/>
          </a:blip>
          <a:stretch>
            <a:fillRect/>
          </a:stretch>
        </p:blipFill>
        <p:spPr>
          <a:xfrm>
            <a:off x="1112450" y="2886150"/>
            <a:ext cx="1085700" cy="1085700"/>
          </a:xfrm>
          <a:prstGeom prst="rect">
            <a:avLst/>
          </a:prstGeom>
          <a:noFill/>
          <a:ln>
            <a:noFill/>
          </a:ln>
        </p:spPr>
      </p:pic>
      <p:pic>
        <p:nvPicPr>
          <p:cNvPr descr="Bliss app icon" id="472" name="Google Shape;472;p40"/>
          <p:cNvPicPr preferRelativeResize="0"/>
          <p:nvPr/>
        </p:nvPicPr>
        <p:blipFill>
          <a:blip r:embed="rId12">
            <a:alphaModFix/>
          </a:blip>
          <a:stretch>
            <a:fillRect/>
          </a:stretch>
        </p:blipFill>
        <p:spPr>
          <a:xfrm>
            <a:off x="2692725" y="2886150"/>
            <a:ext cx="1085700" cy="1085700"/>
          </a:xfrm>
          <a:prstGeom prst="rect">
            <a:avLst/>
          </a:prstGeom>
          <a:noFill/>
          <a:ln>
            <a:noFill/>
          </a:ln>
        </p:spPr>
      </p:pic>
      <p:pic>
        <p:nvPicPr>
          <p:cNvPr descr="Apple notes app icon" id="473" name="Google Shape;473;p40"/>
          <p:cNvPicPr preferRelativeResize="0"/>
          <p:nvPr/>
        </p:nvPicPr>
        <p:blipFill>
          <a:blip r:embed="rId13">
            <a:alphaModFix/>
          </a:blip>
          <a:stretch>
            <a:fillRect/>
          </a:stretch>
        </p:blipFill>
        <p:spPr>
          <a:xfrm>
            <a:off x="1112449" y="4183450"/>
            <a:ext cx="1085700" cy="1080895"/>
          </a:xfrm>
          <a:prstGeom prst="rect">
            <a:avLst/>
          </a:prstGeom>
          <a:noFill/>
          <a:ln>
            <a:noFill/>
          </a:ln>
        </p:spPr>
      </p:pic>
      <p:pic>
        <p:nvPicPr>
          <p:cNvPr descr="REflectly app icon" id="474" name="Google Shape;474;p40"/>
          <p:cNvPicPr preferRelativeResize="0"/>
          <p:nvPr/>
        </p:nvPicPr>
        <p:blipFill>
          <a:blip r:embed="rId14">
            <a:alphaModFix/>
          </a:blip>
          <a:stretch>
            <a:fillRect/>
          </a:stretch>
        </p:blipFill>
        <p:spPr>
          <a:xfrm>
            <a:off x="2692725" y="4181050"/>
            <a:ext cx="1085700" cy="1085700"/>
          </a:xfrm>
          <a:prstGeom prst="rect">
            <a:avLst/>
          </a:prstGeom>
          <a:noFill/>
          <a:ln>
            <a:noFill/>
          </a:ln>
        </p:spPr>
      </p:pic>
      <p:pic>
        <p:nvPicPr>
          <p:cNvPr descr="sensa icon" id="475" name="Google Shape;475;p40"/>
          <p:cNvPicPr preferRelativeResize="0"/>
          <p:nvPr/>
        </p:nvPicPr>
        <p:blipFill rotWithShape="1">
          <a:blip r:embed="rId15">
            <a:alphaModFix/>
          </a:blip>
          <a:srcRect b="14713" l="30707" r="32226" t="13022"/>
          <a:stretch/>
        </p:blipFill>
        <p:spPr>
          <a:xfrm>
            <a:off x="2692725" y="1564050"/>
            <a:ext cx="1085700" cy="1112900"/>
          </a:xfrm>
          <a:prstGeom prst="rect">
            <a:avLst/>
          </a:prstGeom>
          <a:noFill/>
          <a:ln cap="flat" cmpd="sng" w="12700">
            <a:solidFill>
              <a:srgbClr val="393536"/>
            </a:solidFill>
            <a:prstDash val="solid"/>
            <a:miter lim="8000"/>
            <a:headEnd len="sm" w="sm" type="none"/>
            <a:tailEnd len="sm" w="sm" type="none"/>
          </a:ln>
          <a:effectLst>
            <a:outerShdw blurRad="63500" sx="102000" rotWithShape="0" algn="ctr" sy="102000">
              <a:srgbClr val="000000">
                <a:alpha val="40000"/>
              </a:srgbClr>
            </a:outerShdw>
          </a:effectLst>
        </p:spPr>
      </p:pic>
      <p:pic>
        <p:nvPicPr>
          <p:cNvPr id="476" name="Google Shape;476;p40"/>
          <p:cNvPicPr preferRelativeResize="0"/>
          <p:nvPr/>
        </p:nvPicPr>
        <p:blipFill>
          <a:blip r:embed="rId16">
            <a:alphaModFix/>
          </a:blip>
          <a:stretch>
            <a:fillRect/>
          </a:stretch>
        </p:blipFill>
        <p:spPr>
          <a:xfrm>
            <a:off x="1112449" y="1515052"/>
            <a:ext cx="1085700" cy="115948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8"/>
                                        </p:tgtEl>
                                        <p:attrNameLst>
                                          <p:attrName>style.visibility</p:attrName>
                                        </p:attrNameLst>
                                      </p:cBhvr>
                                      <p:to>
                                        <p:strVal val="visible"/>
                                      </p:to>
                                    </p:set>
                                    <p:animEffect filter="fade" transition="in">
                                      <p:cBhvr>
                                        <p:cTn dur="1000"/>
                                        <p:tgtEl>
                                          <p:spTgt spid="4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p41"/>
          <p:cNvSpPr txBox="1"/>
          <p:nvPr>
            <p:ph type="title"/>
          </p:nvPr>
        </p:nvSpPr>
        <p:spPr>
          <a:xfrm>
            <a:off x="5902000" y="1596875"/>
            <a:ext cx="52740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What about Low Tech?</a:t>
            </a:r>
            <a:endParaRPr/>
          </a:p>
        </p:txBody>
      </p:sp>
      <p:sp>
        <p:nvSpPr>
          <p:cNvPr id="482" name="Google Shape;482;p41"/>
          <p:cNvSpPr txBox="1"/>
          <p:nvPr>
            <p:ph idx="1" type="body"/>
          </p:nvPr>
        </p:nvSpPr>
        <p:spPr>
          <a:xfrm>
            <a:off x="5902000" y="3093775"/>
            <a:ext cx="5274000" cy="2390700"/>
          </a:xfrm>
          <a:prstGeom prst="rect">
            <a:avLst/>
          </a:prstGeom>
        </p:spPr>
        <p:txBody>
          <a:bodyPr anchorCtr="0" anchor="t" bIns="121900" lIns="121900" spcFirstLastPara="1" rIns="121900" wrap="square" tIns="121900">
            <a:noAutofit/>
          </a:bodyPr>
          <a:lstStyle/>
          <a:p>
            <a:pPr indent="-381000" lvl="0" marL="457200" rtl="0" algn="l">
              <a:spcBef>
                <a:spcPts val="0"/>
              </a:spcBef>
              <a:spcAft>
                <a:spcPts val="0"/>
              </a:spcAft>
              <a:buSzPts val="2400"/>
              <a:buChar char="●"/>
            </a:pPr>
            <a:r>
              <a:rPr lang="en" u="sng">
                <a:solidFill>
                  <a:schemeClr val="hlink"/>
                </a:solidFill>
                <a:hlinkClick r:id="rId3"/>
              </a:rPr>
              <a:t>Cards against Anxiety</a:t>
            </a:r>
            <a:endParaRPr/>
          </a:p>
          <a:p>
            <a:pPr indent="-381000" lvl="0" marL="457200" rtl="0" algn="l">
              <a:spcBef>
                <a:spcPts val="0"/>
              </a:spcBef>
              <a:spcAft>
                <a:spcPts val="0"/>
              </a:spcAft>
              <a:buSzPts val="2400"/>
              <a:buChar char="●"/>
            </a:pPr>
            <a:r>
              <a:rPr lang="en" u="sng">
                <a:solidFill>
                  <a:schemeClr val="hlink"/>
                </a:solidFill>
                <a:hlinkClick r:id="rId4"/>
              </a:rPr>
              <a:t>The Nap Ministry’s Rest Deck</a:t>
            </a:r>
            <a:endParaRPr/>
          </a:p>
          <a:p>
            <a:pPr indent="-381000" lvl="0" marL="457200" rtl="0" algn="l">
              <a:spcBef>
                <a:spcPts val="0"/>
              </a:spcBef>
              <a:spcAft>
                <a:spcPts val="0"/>
              </a:spcAft>
              <a:buSzPts val="2400"/>
              <a:buChar char="●"/>
            </a:pPr>
            <a:r>
              <a:rPr lang="en" u="sng">
                <a:solidFill>
                  <a:schemeClr val="hlink"/>
                </a:solidFill>
                <a:hlinkClick r:id="rId5"/>
              </a:rPr>
              <a:t>A Heart on Fire: 100 Meditations for Loving Your Neighbors Well</a:t>
            </a:r>
            <a:endParaRPr/>
          </a:p>
          <a:p>
            <a:pPr indent="-381000" lvl="0" marL="457200" rtl="0" algn="l">
              <a:spcBef>
                <a:spcPts val="0"/>
              </a:spcBef>
              <a:spcAft>
                <a:spcPts val="0"/>
              </a:spcAft>
              <a:buSzPts val="2400"/>
              <a:buChar char="●"/>
            </a:pPr>
            <a:r>
              <a:rPr lang="en" u="sng">
                <a:solidFill>
                  <a:schemeClr val="hlink"/>
                </a:solidFill>
                <a:hlinkClick r:id="rId6"/>
              </a:rPr>
              <a:t>Nature Meditation Cards</a:t>
            </a:r>
            <a:endParaRPr/>
          </a:p>
          <a:p>
            <a:pPr indent="-381000" lvl="0" marL="457200" rtl="0" algn="l">
              <a:spcBef>
                <a:spcPts val="0"/>
              </a:spcBef>
              <a:spcAft>
                <a:spcPts val="0"/>
              </a:spcAft>
              <a:buSzPts val="2400"/>
              <a:buChar char="●"/>
            </a:pPr>
            <a:r>
              <a:rPr lang="en"/>
              <a:t>NAMI </a:t>
            </a:r>
            <a:r>
              <a:rPr lang="en" u="sng">
                <a:solidFill>
                  <a:schemeClr val="hlink"/>
                </a:solidFill>
                <a:hlinkClick r:id="rId7"/>
              </a:rPr>
              <a:t>Say it out Loud </a:t>
            </a:r>
            <a:r>
              <a:rPr lang="en"/>
              <a:t>Card game for Children to end Mental Health stigma</a:t>
            </a:r>
            <a:endParaRPr/>
          </a:p>
        </p:txBody>
      </p:sp>
      <p:sp>
        <p:nvSpPr>
          <p:cNvPr id="483" name="Google Shape;483;p41"/>
          <p:cNvSpPr txBox="1"/>
          <p:nvPr/>
        </p:nvSpPr>
        <p:spPr>
          <a:xfrm>
            <a:off x="10619550" y="5848575"/>
            <a:ext cx="1085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accent5"/>
                </a:solidFill>
                <a:latin typeface="Karma Medium"/>
                <a:ea typeface="Karma Medium"/>
                <a:cs typeface="Karma Medium"/>
                <a:sym typeface="Karma Medium"/>
              </a:rPr>
              <a:t>@hillary_atp</a:t>
            </a:r>
            <a:endParaRPr sz="1200">
              <a:solidFill>
                <a:schemeClr val="accent5"/>
              </a:solidFill>
              <a:latin typeface="Karma Medium"/>
              <a:ea typeface="Karma Medium"/>
              <a:cs typeface="Karma Medium"/>
              <a:sym typeface="Karma Medium"/>
            </a:endParaRPr>
          </a:p>
        </p:txBody>
      </p:sp>
      <p:pic>
        <p:nvPicPr>
          <p:cNvPr descr="Decorative Icon" id="484" name="Google Shape;484;p41"/>
          <p:cNvPicPr preferRelativeResize="0"/>
          <p:nvPr/>
        </p:nvPicPr>
        <p:blipFill rotWithShape="1">
          <a:blip r:embed="rId8">
            <a:alphaModFix/>
          </a:blip>
          <a:srcRect b="0" l="0" r="0" t="0"/>
          <a:stretch/>
        </p:blipFill>
        <p:spPr>
          <a:xfrm>
            <a:off x="10774937" y="6217887"/>
            <a:ext cx="774937" cy="650100"/>
          </a:xfrm>
          <a:prstGeom prst="rect">
            <a:avLst/>
          </a:prstGeom>
          <a:noFill/>
          <a:ln>
            <a:noFill/>
          </a:ln>
        </p:spPr>
      </p:pic>
      <p:pic>
        <p:nvPicPr>
          <p:cNvPr descr="Cover of A Heart on Fire" id="485" name="Google Shape;485;p41"/>
          <p:cNvPicPr preferRelativeResize="0"/>
          <p:nvPr/>
        </p:nvPicPr>
        <p:blipFill>
          <a:blip r:embed="rId9">
            <a:alphaModFix/>
          </a:blip>
          <a:stretch>
            <a:fillRect/>
          </a:stretch>
        </p:blipFill>
        <p:spPr>
          <a:xfrm>
            <a:off x="730275" y="3686875"/>
            <a:ext cx="2055950" cy="2737775"/>
          </a:xfrm>
          <a:prstGeom prst="rect">
            <a:avLst/>
          </a:prstGeom>
          <a:noFill/>
          <a:ln>
            <a:noFill/>
          </a:ln>
        </p:spPr>
      </p:pic>
      <p:pic>
        <p:nvPicPr>
          <p:cNvPr descr="Cards Against Anxiety" id="486" name="Google Shape;486;p41"/>
          <p:cNvPicPr preferRelativeResize="0"/>
          <p:nvPr/>
        </p:nvPicPr>
        <p:blipFill>
          <a:blip r:embed="rId10">
            <a:alphaModFix/>
          </a:blip>
          <a:stretch>
            <a:fillRect/>
          </a:stretch>
        </p:blipFill>
        <p:spPr>
          <a:xfrm>
            <a:off x="2786225" y="4587700"/>
            <a:ext cx="1534325" cy="1836951"/>
          </a:xfrm>
          <a:prstGeom prst="rect">
            <a:avLst/>
          </a:prstGeom>
          <a:noFill/>
          <a:ln>
            <a:noFill/>
          </a:ln>
        </p:spPr>
      </p:pic>
      <p:pic>
        <p:nvPicPr>
          <p:cNvPr descr="Nature Meditations Card set" id="487" name="Google Shape;487;p41"/>
          <p:cNvPicPr preferRelativeResize="0"/>
          <p:nvPr/>
        </p:nvPicPr>
        <p:blipFill>
          <a:blip r:embed="rId11">
            <a:alphaModFix/>
          </a:blip>
          <a:stretch>
            <a:fillRect/>
          </a:stretch>
        </p:blipFill>
        <p:spPr>
          <a:xfrm>
            <a:off x="2786225" y="2531750"/>
            <a:ext cx="2055949" cy="2055950"/>
          </a:xfrm>
          <a:prstGeom prst="rect">
            <a:avLst/>
          </a:prstGeom>
          <a:noFill/>
          <a:ln>
            <a:noFill/>
          </a:ln>
        </p:spPr>
      </p:pic>
      <p:pic>
        <p:nvPicPr>
          <p:cNvPr descr="Rest deck card set" id="488" name="Google Shape;488;p41"/>
          <p:cNvPicPr preferRelativeResize="0"/>
          <p:nvPr/>
        </p:nvPicPr>
        <p:blipFill>
          <a:blip r:embed="rId12">
            <a:alphaModFix/>
          </a:blip>
          <a:stretch>
            <a:fillRect/>
          </a:stretch>
        </p:blipFill>
        <p:spPr>
          <a:xfrm>
            <a:off x="395525" y="1296175"/>
            <a:ext cx="2390700" cy="2390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2">
                                            <p:txEl>
                                              <p:pRg end="0" st="0"/>
                                            </p:txEl>
                                          </p:spTgt>
                                        </p:tgtEl>
                                        <p:attrNameLst>
                                          <p:attrName>style.visibility</p:attrName>
                                        </p:attrNameLst>
                                      </p:cBhvr>
                                      <p:to>
                                        <p:strVal val="visible"/>
                                      </p:to>
                                    </p:set>
                                    <p:animEffect filter="fade" transition="in">
                                      <p:cBhvr>
                                        <p:cTn dur="1000"/>
                                        <p:tgtEl>
                                          <p:spTgt spid="48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2">
                                            <p:txEl>
                                              <p:pRg end="1" st="1"/>
                                            </p:txEl>
                                          </p:spTgt>
                                        </p:tgtEl>
                                        <p:attrNameLst>
                                          <p:attrName>style.visibility</p:attrName>
                                        </p:attrNameLst>
                                      </p:cBhvr>
                                      <p:to>
                                        <p:strVal val="visible"/>
                                      </p:to>
                                    </p:set>
                                    <p:animEffect filter="fade" transition="in">
                                      <p:cBhvr>
                                        <p:cTn dur="1000"/>
                                        <p:tgtEl>
                                          <p:spTgt spid="48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2">
                                            <p:txEl>
                                              <p:pRg end="2" st="2"/>
                                            </p:txEl>
                                          </p:spTgt>
                                        </p:tgtEl>
                                        <p:attrNameLst>
                                          <p:attrName>style.visibility</p:attrName>
                                        </p:attrNameLst>
                                      </p:cBhvr>
                                      <p:to>
                                        <p:strVal val="visible"/>
                                      </p:to>
                                    </p:set>
                                    <p:animEffect filter="fade" transition="in">
                                      <p:cBhvr>
                                        <p:cTn dur="1000"/>
                                        <p:tgtEl>
                                          <p:spTgt spid="48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2">
                                            <p:txEl>
                                              <p:pRg end="3" st="3"/>
                                            </p:txEl>
                                          </p:spTgt>
                                        </p:tgtEl>
                                        <p:attrNameLst>
                                          <p:attrName>style.visibility</p:attrName>
                                        </p:attrNameLst>
                                      </p:cBhvr>
                                      <p:to>
                                        <p:strVal val="visible"/>
                                      </p:to>
                                    </p:set>
                                    <p:animEffect filter="fade" transition="in">
                                      <p:cBhvr>
                                        <p:cTn dur="1000"/>
                                        <p:tgtEl>
                                          <p:spTgt spid="48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2">
                                            <p:txEl>
                                              <p:pRg end="4" st="4"/>
                                            </p:txEl>
                                          </p:spTgt>
                                        </p:tgtEl>
                                        <p:attrNameLst>
                                          <p:attrName>style.visibility</p:attrName>
                                        </p:attrNameLst>
                                      </p:cBhvr>
                                      <p:to>
                                        <p:strVal val="visible"/>
                                      </p:to>
                                    </p:set>
                                    <p:animEffect filter="fade" transition="in">
                                      <p:cBhvr>
                                        <p:cTn dur="1000"/>
                                        <p:tgtEl>
                                          <p:spTgt spid="482">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42"/>
          <p:cNvSpPr txBox="1"/>
          <p:nvPr>
            <p:ph type="title"/>
          </p:nvPr>
        </p:nvSpPr>
        <p:spPr>
          <a:xfrm>
            <a:off x="5902000" y="223600"/>
            <a:ext cx="56649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Art </a:t>
            </a:r>
            <a:endParaRPr/>
          </a:p>
        </p:txBody>
      </p:sp>
      <p:pic>
        <p:nvPicPr>
          <p:cNvPr descr="Art pallet for paint with a paintbrush" id="494" name="Google Shape;494;p42" title="Art"/>
          <p:cNvPicPr preferRelativeResize="0"/>
          <p:nvPr/>
        </p:nvPicPr>
        <p:blipFill>
          <a:blip r:embed="rId3">
            <a:alphaModFix/>
          </a:blip>
          <a:stretch>
            <a:fillRect/>
          </a:stretch>
        </p:blipFill>
        <p:spPr>
          <a:xfrm>
            <a:off x="8946875" y="81000"/>
            <a:ext cx="2773450" cy="2773450"/>
          </a:xfrm>
          <a:prstGeom prst="rect">
            <a:avLst/>
          </a:prstGeom>
          <a:noFill/>
          <a:ln>
            <a:noFill/>
          </a:ln>
        </p:spPr>
      </p:pic>
      <p:pic>
        <p:nvPicPr>
          <p:cNvPr descr="How to deal with worry: &#10;Make a plan you can control&#10;Address and accept your worry&#10;Release what you can't control&#10;Make a plan about what you can control&#10;Meditate and heal&#10;Take steps toward action" id="495" name="Google Shape;495;p42" title="Graphic"/>
          <p:cNvPicPr preferRelativeResize="0"/>
          <p:nvPr/>
        </p:nvPicPr>
        <p:blipFill>
          <a:blip r:embed="rId4">
            <a:alphaModFix/>
          </a:blip>
          <a:stretch>
            <a:fillRect/>
          </a:stretch>
        </p:blipFill>
        <p:spPr>
          <a:xfrm>
            <a:off x="5329525" y="1250801"/>
            <a:ext cx="3274576" cy="4561999"/>
          </a:xfrm>
          <a:prstGeom prst="rect">
            <a:avLst/>
          </a:prstGeom>
          <a:noFill/>
          <a:ln>
            <a:noFill/>
          </a:ln>
        </p:spPr>
      </p:pic>
      <p:pic>
        <p:nvPicPr>
          <p:cNvPr descr="Be kind to your mind from amplified art" id="496" name="Google Shape;496;p42" title="Graphic "/>
          <p:cNvPicPr preferRelativeResize="0"/>
          <p:nvPr/>
        </p:nvPicPr>
        <p:blipFill>
          <a:blip r:embed="rId5">
            <a:alphaModFix/>
          </a:blip>
          <a:stretch>
            <a:fillRect/>
          </a:stretch>
        </p:blipFill>
        <p:spPr>
          <a:xfrm>
            <a:off x="8761973" y="2243721"/>
            <a:ext cx="3430025" cy="4356424"/>
          </a:xfrm>
          <a:prstGeom prst="rect">
            <a:avLst/>
          </a:prstGeom>
          <a:noFill/>
          <a:ln>
            <a:noFill/>
          </a:ln>
        </p:spPr>
      </p:pic>
      <p:grpSp>
        <p:nvGrpSpPr>
          <p:cNvPr id="497" name="Google Shape;497;p42"/>
          <p:cNvGrpSpPr/>
          <p:nvPr/>
        </p:nvGrpSpPr>
        <p:grpSpPr>
          <a:xfrm>
            <a:off x="1517340" y="3781901"/>
            <a:ext cx="2951953" cy="2518255"/>
            <a:chOff x="1295330" y="1868507"/>
            <a:chExt cx="4365503" cy="3647530"/>
          </a:xfrm>
        </p:grpSpPr>
        <p:grpSp>
          <p:nvGrpSpPr>
            <p:cNvPr id="498" name="Google Shape;498;p42"/>
            <p:cNvGrpSpPr/>
            <p:nvPr/>
          </p:nvGrpSpPr>
          <p:grpSpPr>
            <a:xfrm>
              <a:off x="1295330" y="1868507"/>
              <a:ext cx="4365503" cy="3647530"/>
              <a:chOff x="6679223" y="1947864"/>
              <a:chExt cx="3956410" cy="3325308"/>
            </a:xfrm>
          </p:grpSpPr>
          <p:grpSp>
            <p:nvGrpSpPr>
              <p:cNvPr id="499" name="Google Shape;499;p42"/>
              <p:cNvGrpSpPr/>
              <p:nvPr/>
            </p:nvGrpSpPr>
            <p:grpSpPr>
              <a:xfrm>
                <a:off x="7996402" y="4725653"/>
                <a:ext cx="1328920" cy="547519"/>
                <a:chOff x="7059929" y="5060917"/>
                <a:chExt cx="1328920" cy="547519"/>
              </a:xfrm>
            </p:grpSpPr>
            <p:sp>
              <p:nvSpPr>
                <p:cNvPr id="500" name="Google Shape;500;p42"/>
                <p:cNvSpPr/>
                <p:nvPr/>
              </p:nvSpPr>
              <p:spPr>
                <a:xfrm rot="10800000">
                  <a:off x="7059929" y="5578436"/>
                  <a:ext cx="1322100" cy="30000"/>
                </a:xfrm>
                <a:prstGeom prst="trapezoid">
                  <a:avLst>
                    <a:gd fmla="val 142327" name="adj"/>
                  </a:avLst>
                </a:prstGeom>
                <a:solidFill>
                  <a:srgbClr val="707887"/>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501" name="Google Shape;501;p42"/>
                <p:cNvSpPr/>
                <p:nvPr/>
              </p:nvSpPr>
              <p:spPr>
                <a:xfrm>
                  <a:off x="7187465" y="5060917"/>
                  <a:ext cx="1067100" cy="428400"/>
                </a:xfrm>
                <a:prstGeom prst="trapezoid">
                  <a:avLst>
                    <a:gd fmla="val 15083" name="adj"/>
                  </a:avLst>
                </a:prstGeom>
                <a:solidFill>
                  <a:srgbClr val="D8D8D8"/>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502" name="Google Shape;502;p42"/>
                <p:cNvSpPr/>
                <p:nvPr/>
              </p:nvSpPr>
              <p:spPr>
                <a:xfrm>
                  <a:off x="7066749" y="5488243"/>
                  <a:ext cx="1322100" cy="93600"/>
                </a:xfrm>
                <a:prstGeom prst="trapezoid">
                  <a:avLst>
                    <a:gd fmla="val 142327" name="adj"/>
                  </a:avLst>
                </a:prstGeom>
                <a:solidFill>
                  <a:srgbClr val="FFFFFF"/>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nvGrpSpPr>
              <p:cNvPr id="503" name="Google Shape;503;p42"/>
              <p:cNvGrpSpPr/>
              <p:nvPr/>
            </p:nvGrpSpPr>
            <p:grpSpPr>
              <a:xfrm>
                <a:off x="6679223" y="1947864"/>
                <a:ext cx="3956410" cy="2777787"/>
                <a:chOff x="5742750" y="2283128"/>
                <a:chExt cx="3956410" cy="2777787"/>
              </a:xfrm>
            </p:grpSpPr>
            <p:sp>
              <p:nvSpPr>
                <p:cNvPr id="504" name="Google Shape;504;p42"/>
                <p:cNvSpPr/>
                <p:nvPr/>
              </p:nvSpPr>
              <p:spPr>
                <a:xfrm>
                  <a:off x="5742760" y="2283128"/>
                  <a:ext cx="3956400" cy="2777700"/>
                </a:xfrm>
                <a:prstGeom prst="roundRect">
                  <a:avLst>
                    <a:gd fmla="val 3377" name="adj"/>
                  </a:avLst>
                </a:prstGeom>
                <a:solidFill>
                  <a:srgbClr val="262626"/>
                </a:solidFill>
                <a:ln cap="flat" cmpd="sng" w="12700">
                  <a:solidFill>
                    <a:srgbClr val="393536"/>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505" name="Google Shape;505;p42"/>
                <p:cNvSpPr/>
                <p:nvPr/>
              </p:nvSpPr>
              <p:spPr>
                <a:xfrm rot="10800000">
                  <a:off x="5742750" y="4752515"/>
                  <a:ext cx="3956400" cy="308400"/>
                </a:xfrm>
                <a:prstGeom prst="round2SameRect">
                  <a:avLst>
                    <a:gd fmla="val 19571" name="adj1"/>
                    <a:gd fmla="val 0" name="adj2"/>
                  </a:avLst>
                </a:prstGeom>
                <a:solidFill>
                  <a:srgbClr val="FFFFFF"/>
                </a:solidFill>
                <a:ln cap="flat" cmpd="sng" w="12700">
                  <a:solidFill>
                    <a:srgbClr val="C6CFD6"/>
                  </a:solidFill>
                  <a:prstDash val="solid"/>
                  <a:miter lim="800000"/>
                  <a:headEnd len="sm" w="sm" type="none"/>
                  <a:tailEnd len="sm" w="sm" type="none"/>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sp>
          <p:nvSpPr>
            <p:cNvPr id="506" name="Google Shape;506;p42"/>
            <p:cNvSpPr/>
            <p:nvPr/>
          </p:nvSpPr>
          <p:spPr>
            <a:xfrm>
              <a:off x="3370018" y="1929853"/>
              <a:ext cx="108000" cy="108000"/>
            </a:xfrm>
            <a:prstGeom prst="ellipse">
              <a:avLst/>
            </a:prstGeom>
            <a:solidFill>
              <a:srgbClr val="000000"/>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pic>
        <p:nvPicPr>
          <p:cNvPr descr="Bob Ross Video" id="507" name="Google Shape;507;p42" title="Bob Ross - Happy Trees">
            <a:hlinkClick r:id="rId6"/>
          </p:cNvPr>
          <p:cNvPicPr preferRelativeResize="0"/>
          <p:nvPr/>
        </p:nvPicPr>
        <p:blipFill>
          <a:blip r:embed="rId7">
            <a:alphaModFix/>
          </a:blip>
          <a:stretch>
            <a:fillRect/>
          </a:stretch>
        </p:blipFill>
        <p:spPr>
          <a:xfrm>
            <a:off x="1584625" y="3862975"/>
            <a:ext cx="2884675" cy="1754100"/>
          </a:xfrm>
          <a:prstGeom prst="rect">
            <a:avLst/>
          </a:prstGeom>
          <a:noFill/>
          <a:ln>
            <a:noFill/>
          </a:ln>
        </p:spPr>
      </p:pic>
      <p:sp>
        <p:nvSpPr>
          <p:cNvPr id="508" name="Google Shape;508;p42"/>
          <p:cNvSpPr txBox="1"/>
          <p:nvPr/>
        </p:nvSpPr>
        <p:spPr>
          <a:xfrm>
            <a:off x="5375200" y="6009275"/>
            <a:ext cx="32745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latin typeface="Karma"/>
                <a:ea typeface="Karma"/>
                <a:cs typeface="Karma"/>
                <a:sym typeface="Karma"/>
              </a:rPr>
              <a:t>Check Wakelet for iPad apps for art and adaptive art supplies and more!</a:t>
            </a:r>
            <a:endParaRPr b="1" sz="1600">
              <a:latin typeface="Karma"/>
              <a:ea typeface="Karma"/>
              <a:cs typeface="Karma"/>
              <a:sym typeface="Karm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7"/>
                                        </p:tgtEl>
                                        <p:attrNameLst>
                                          <p:attrName>style.visibility</p:attrName>
                                        </p:attrNameLst>
                                      </p:cBhvr>
                                      <p:to>
                                        <p:strVal val="visible"/>
                                      </p:to>
                                    </p:set>
                                    <p:animEffect filter="fade" transition="in">
                                      <p:cBhvr>
                                        <p:cTn dur="1000"/>
                                        <p:tgtEl>
                                          <p:spTgt spid="5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12" name="Shape 512"/>
        <p:cNvGrpSpPr/>
        <p:nvPr/>
      </p:nvGrpSpPr>
      <p:grpSpPr>
        <a:xfrm>
          <a:off x="0" y="0"/>
          <a:ext cx="0" cy="0"/>
          <a:chOff x="0" y="0"/>
          <a:chExt cx="0" cy="0"/>
        </a:xfrm>
      </p:grpSpPr>
      <p:pic>
        <p:nvPicPr>
          <p:cNvPr descr="logo-id" id="513" name="Google Shape;513;p43">
            <a:hlinkClick r:id="rId3"/>
          </p:cNvPr>
          <p:cNvPicPr preferRelativeResize="0"/>
          <p:nvPr/>
        </p:nvPicPr>
        <p:blipFill>
          <a:blip r:embed="rId4">
            <a:alphaModFix/>
          </a:blip>
          <a:stretch>
            <a:fillRect/>
          </a:stretch>
        </p:blipFill>
        <p:spPr>
          <a:xfrm>
            <a:off x="3228269" y="508000"/>
            <a:ext cx="1166001" cy="510125"/>
          </a:xfrm>
          <a:prstGeom prst="rect">
            <a:avLst/>
          </a:prstGeom>
          <a:noFill/>
          <a:ln>
            <a:noFill/>
          </a:ln>
        </p:spPr>
      </p:pic>
      <p:sp>
        <p:nvSpPr>
          <p:cNvPr descr="title-id" id="514" name="Google Shape;514;p43"/>
          <p:cNvSpPr txBox="1"/>
          <p:nvPr/>
        </p:nvSpPr>
        <p:spPr>
          <a:xfrm>
            <a:off x="3200400" y="2571750"/>
            <a:ext cx="84837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3600">
                <a:solidFill>
                  <a:srgbClr val="5B5B5B"/>
                </a:solidFill>
                <a:latin typeface="Roboto"/>
                <a:ea typeface="Roboto"/>
                <a:cs typeface="Roboto"/>
                <a:sym typeface="Roboto"/>
              </a:rPr>
              <a:t>What is one area of AT for Mental Health that spoke to you?</a:t>
            </a:r>
            <a:endParaRPr b="1" sz="3600">
              <a:solidFill>
                <a:srgbClr val="5B5B5B"/>
              </a:solidFill>
              <a:latin typeface="Roboto"/>
              <a:ea typeface="Roboto"/>
              <a:cs typeface="Roboto"/>
              <a:sym typeface="Roboto"/>
            </a:endParaRPr>
          </a:p>
        </p:txBody>
      </p:sp>
      <p:sp>
        <p:nvSpPr>
          <p:cNvPr descr="footer-id" id="515" name="Google Shape;515;p43"/>
          <p:cNvSpPr txBox="1"/>
          <p:nvPr/>
        </p:nvSpPr>
        <p:spPr>
          <a:xfrm>
            <a:off x="2895600" y="6096000"/>
            <a:ext cx="304800" cy="5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300">
                <a:solidFill>
                  <a:srgbClr val="5B5B5B"/>
                </a:solidFill>
                <a:latin typeface="Roboto"/>
                <a:ea typeface="Roboto"/>
                <a:cs typeface="Roboto"/>
                <a:sym typeface="Roboto"/>
              </a:rPr>
              <a:t>ⓘ</a:t>
            </a:r>
            <a:endParaRPr b="1" sz="1300">
              <a:solidFill>
                <a:srgbClr val="5B5B5B"/>
              </a:solidFill>
              <a:latin typeface="Roboto"/>
              <a:ea typeface="Roboto"/>
              <a:cs typeface="Roboto"/>
              <a:sym typeface="Roboto"/>
            </a:endParaRPr>
          </a:p>
        </p:txBody>
      </p:sp>
      <p:sp>
        <p:nvSpPr>
          <p:cNvPr descr="footer-id" id="516" name="Google Shape;516;p43"/>
          <p:cNvSpPr txBox="1"/>
          <p:nvPr/>
        </p:nvSpPr>
        <p:spPr>
          <a:xfrm>
            <a:off x="3200400" y="6096000"/>
            <a:ext cx="8483700" cy="5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5B5B5B"/>
                </a:solidFill>
                <a:latin typeface="Roboto Medium"/>
                <a:ea typeface="Roboto Medium"/>
                <a:cs typeface="Roboto Medium"/>
                <a:sym typeface="Roboto Medium"/>
              </a:rPr>
              <a:t>Click </a:t>
            </a:r>
            <a:r>
              <a:rPr b="1" lang="en">
                <a:solidFill>
                  <a:srgbClr val="5B5B5B"/>
                </a:solidFill>
                <a:latin typeface="Roboto"/>
                <a:ea typeface="Roboto"/>
                <a:cs typeface="Roboto"/>
                <a:sym typeface="Roboto"/>
              </a:rPr>
              <a:t>Present with Slido</a:t>
            </a:r>
            <a:r>
              <a:rPr lang="en">
                <a:solidFill>
                  <a:srgbClr val="5B5B5B"/>
                </a:solidFill>
                <a:latin typeface="Roboto Medium"/>
                <a:ea typeface="Roboto Medium"/>
                <a:cs typeface="Roboto Medium"/>
                <a:sym typeface="Roboto Medium"/>
              </a:rPr>
              <a:t> or install our </a:t>
            </a:r>
            <a:r>
              <a:rPr lang="en" u="sng">
                <a:solidFill>
                  <a:schemeClr val="hlink"/>
                </a:solidFill>
                <a:latin typeface="Roboto Medium"/>
                <a:ea typeface="Roboto Medium"/>
                <a:cs typeface="Roboto Medium"/>
                <a:sym typeface="Roboto Medium"/>
                <a:hlinkClick r:id="rId5"/>
              </a:rPr>
              <a:t>Chrome extension</a:t>
            </a:r>
            <a:r>
              <a:rPr lang="en">
                <a:solidFill>
                  <a:srgbClr val="5B5B5B"/>
                </a:solidFill>
                <a:latin typeface="Roboto Medium"/>
                <a:ea typeface="Roboto Medium"/>
                <a:cs typeface="Roboto Medium"/>
                <a:sym typeface="Roboto Medium"/>
              </a:rPr>
              <a:t> to activate this poll while presenting.</a:t>
            </a:r>
            <a:endParaRPr>
              <a:solidFill>
                <a:srgbClr val="5B5B5B"/>
              </a:solidFill>
              <a:latin typeface="Roboto Medium"/>
              <a:ea typeface="Roboto Medium"/>
              <a:cs typeface="Roboto Medium"/>
              <a:sym typeface="Roboto Medium"/>
            </a:endParaRPr>
          </a:p>
        </p:txBody>
      </p:sp>
      <p:pic>
        <p:nvPicPr>
          <p:cNvPr descr="poll-type-id" id="517" name="Google Shape;517;p43">
            <a:hlinkClick r:id="rId6"/>
          </p:cNvPr>
          <p:cNvPicPr preferRelativeResize="0"/>
          <p:nvPr/>
        </p:nvPicPr>
        <p:blipFill>
          <a:blip r:embed="rId7">
            <a:alphaModFix/>
          </a:blip>
          <a:stretch>
            <a:fillRect/>
          </a:stretch>
        </p:blipFill>
        <p:spPr>
          <a:xfrm>
            <a:off x="508000" y="2209800"/>
            <a:ext cx="2438400" cy="2438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17"/>
          <p:cNvSpPr txBox="1"/>
          <p:nvPr>
            <p:ph idx="1" type="body"/>
          </p:nvPr>
        </p:nvSpPr>
        <p:spPr>
          <a:xfrm>
            <a:off x="242425" y="1762199"/>
            <a:ext cx="9028800" cy="2614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b="1" lang="en">
                <a:solidFill>
                  <a:srgbClr val="333333"/>
                </a:solidFill>
                <a:highlight>
                  <a:srgbClr val="FFFFFF"/>
                </a:highlight>
                <a:latin typeface="Karma"/>
                <a:ea typeface="Karma"/>
                <a:cs typeface="Karma"/>
                <a:sym typeface="Karma"/>
              </a:rPr>
              <a:t>Assistive Technology for Mental Health © 2026 by Hillary Goldthwait-Fowles, Ph.D., ATP is licensed under Attribution-NonCommercial-ShareAlike 4.0 International. </a:t>
            </a:r>
            <a:endParaRPr b="1">
              <a:solidFill>
                <a:srgbClr val="333333"/>
              </a:solidFill>
              <a:highlight>
                <a:srgbClr val="FFFFFF"/>
              </a:highlight>
              <a:latin typeface="Karma"/>
              <a:ea typeface="Karma"/>
              <a:cs typeface="Karma"/>
              <a:sym typeface="Karma"/>
            </a:endParaRPr>
          </a:p>
          <a:p>
            <a:pPr indent="0" lvl="0" marL="0" rtl="0" algn="l">
              <a:spcBef>
                <a:spcPts val="2100"/>
              </a:spcBef>
              <a:spcAft>
                <a:spcPts val="2100"/>
              </a:spcAft>
              <a:buNone/>
            </a:pPr>
            <a:r>
              <a:rPr b="1" lang="en">
                <a:solidFill>
                  <a:srgbClr val="333333"/>
                </a:solidFill>
                <a:highlight>
                  <a:srgbClr val="FFFFFF"/>
                </a:highlight>
                <a:latin typeface="Karma"/>
                <a:ea typeface="Karma"/>
                <a:cs typeface="Karma"/>
                <a:sym typeface="Karma"/>
              </a:rPr>
              <a:t>To view a copy of this license, visit </a:t>
            </a:r>
            <a:r>
              <a:rPr b="1" lang="en" u="sng">
                <a:solidFill>
                  <a:schemeClr val="hlink"/>
                </a:solidFill>
                <a:highlight>
                  <a:srgbClr val="FFFFFF"/>
                </a:highlight>
                <a:latin typeface="Karma"/>
                <a:ea typeface="Karma"/>
                <a:cs typeface="Karma"/>
                <a:sym typeface="Karma"/>
                <a:hlinkClick r:id="rId3"/>
              </a:rPr>
              <a:t>http://creativecommons.org/licenses/by-nc-sa/4.0/</a:t>
            </a:r>
            <a:endParaRPr b="1" sz="3600">
              <a:latin typeface="Karma"/>
              <a:ea typeface="Karma"/>
              <a:cs typeface="Karma"/>
              <a:sym typeface="Karma"/>
            </a:endParaRPr>
          </a:p>
        </p:txBody>
      </p:sp>
      <p:sp>
        <p:nvSpPr>
          <p:cNvPr id="214" name="Google Shape;214;p17"/>
          <p:cNvSpPr txBox="1"/>
          <p:nvPr>
            <p:ph type="title"/>
          </p:nvPr>
        </p:nvSpPr>
        <p:spPr>
          <a:xfrm>
            <a:off x="415600" y="593375"/>
            <a:ext cx="90288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Creative Commons License</a:t>
            </a:r>
            <a:endParaRPr/>
          </a:p>
        </p:txBody>
      </p:sp>
      <p:pic>
        <p:nvPicPr>
          <p:cNvPr descr="Creative Commons License Icon" id="215" name="Google Shape;215;p17"/>
          <p:cNvPicPr preferRelativeResize="0"/>
          <p:nvPr/>
        </p:nvPicPr>
        <p:blipFill>
          <a:blip r:embed="rId4">
            <a:alphaModFix/>
          </a:blip>
          <a:stretch>
            <a:fillRect/>
          </a:stretch>
        </p:blipFill>
        <p:spPr>
          <a:xfrm>
            <a:off x="2025323" y="4471250"/>
            <a:ext cx="5530350" cy="193562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
        <p:nvSpPr>
          <p:cNvPr id="522" name="Google Shape;522;p44"/>
          <p:cNvSpPr txBox="1"/>
          <p:nvPr>
            <p:ph type="title"/>
          </p:nvPr>
        </p:nvSpPr>
        <p:spPr>
          <a:xfrm>
            <a:off x="587350" y="593375"/>
            <a:ext cx="94806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Resources </a:t>
            </a:r>
            <a:endParaRPr/>
          </a:p>
        </p:txBody>
      </p:sp>
      <p:sp>
        <p:nvSpPr>
          <p:cNvPr id="523" name="Google Shape;523;p44"/>
          <p:cNvSpPr txBox="1"/>
          <p:nvPr>
            <p:ph idx="2" type="body"/>
          </p:nvPr>
        </p:nvSpPr>
        <p:spPr>
          <a:xfrm>
            <a:off x="5551540" y="1750975"/>
            <a:ext cx="4516500" cy="4555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QR Code for the Wakelet for  session materials and resources covered in today’s session. </a:t>
            </a:r>
            <a:endParaRPr/>
          </a:p>
          <a:p>
            <a:pPr indent="0" lvl="0" marL="0" rtl="0" algn="l">
              <a:spcBef>
                <a:spcPts val="2100"/>
              </a:spcBef>
              <a:spcAft>
                <a:spcPts val="0"/>
              </a:spcAft>
              <a:buNone/>
            </a:pPr>
            <a:r>
              <a:rPr b="1" lang="en" sz="2800">
                <a:latin typeface="Karma"/>
                <a:ea typeface="Karma"/>
                <a:cs typeface="Karma"/>
                <a:sym typeface="Karma"/>
              </a:rPr>
              <a:t>“Wakelet is like if Pinterest and Padlet had a baby”- Elisa Wern</a:t>
            </a:r>
            <a:endParaRPr b="1" sz="2800">
              <a:latin typeface="Karma"/>
              <a:ea typeface="Karma"/>
              <a:cs typeface="Karma"/>
              <a:sym typeface="Karma"/>
            </a:endParaRPr>
          </a:p>
          <a:p>
            <a:pPr indent="0" lvl="0" marL="0" rtl="0" algn="l">
              <a:spcBef>
                <a:spcPts val="2100"/>
              </a:spcBef>
              <a:spcAft>
                <a:spcPts val="2100"/>
              </a:spcAft>
              <a:buNone/>
            </a:pPr>
            <a:r>
              <a:rPr lang="en" sz="3000" u="sng">
                <a:solidFill>
                  <a:srgbClr val="1155CC"/>
                </a:solidFill>
                <a:highlight>
                  <a:srgbClr val="FFFFFF"/>
                </a:highlight>
                <a:latin typeface="Arial"/>
                <a:ea typeface="Arial"/>
                <a:cs typeface="Arial"/>
                <a:sym typeface="Arial"/>
                <a:hlinkClick r:id="rId3">
                  <a:extLst>
                    <a:ext uri="{A12FA001-AC4F-418D-AE19-62706E023703}">
                      <ahyp:hlinkClr val="tx"/>
                    </a:ext>
                  </a:extLst>
                </a:hlinkClick>
              </a:rPr>
              <a:t>https://bit.ly/AT4MHealth</a:t>
            </a:r>
            <a:endParaRPr b="1" sz="3000">
              <a:latin typeface="Karma"/>
              <a:ea typeface="Karma"/>
              <a:cs typeface="Karma"/>
              <a:sym typeface="Karma"/>
            </a:endParaRPr>
          </a:p>
        </p:txBody>
      </p:sp>
      <p:pic>
        <p:nvPicPr>
          <p:cNvPr descr="Bitmoji Resources" id="524" name="Google Shape;524;p44" title="Bitmoji"/>
          <p:cNvPicPr preferRelativeResize="0"/>
          <p:nvPr/>
        </p:nvPicPr>
        <p:blipFill>
          <a:blip r:embed="rId4">
            <a:alphaModFix/>
          </a:blip>
          <a:stretch>
            <a:fillRect/>
          </a:stretch>
        </p:blipFill>
        <p:spPr>
          <a:xfrm>
            <a:off x="10679198" y="2305752"/>
            <a:ext cx="1512800" cy="1512800"/>
          </a:xfrm>
          <a:prstGeom prst="rect">
            <a:avLst/>
          </a:prstGeom>
          <a:noFill/>
          <a:ln>
            <a:noFill/>
          </a:ln>
        </p:spPr>
      </p:pic>
      <p:pic>
        <p:nvPicPr>
          <p:cNvPr descr="AT For Mental health wakelet QR Code&#10;" id="525" name="Google Shape;525;p44" title="QR Code"/>
          <p:cNvPicPr preferRelativeResize="0"/>
          <p:nvPr/>
        </p:nvPicPr>
        <p:blipFill>
          <a:blip r:embed="rId5">
            <a:alphaModFix/>
          </a:blip>
          <a:stretch>
            <a:fillRect/>
          </a:stretch>
        </p:blipFill>
        <p:spPr>
          <a:xfrm>
            <a:off x="213200" y="1519400"/>
            <a:ext cx="5196324" cy="5196324"/>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pic>
        <p:nvPicPr>
          <p:cNvPr descr="Graphic: Going to a counselor or therapist when you're feeling sad or overwhelmed should be as normal as going to the doctor when you have the flu. Let's end the stigma about Mental Health" id="530" name="Google Shape;530;p45"/>
          <p:cNvPicPr preferRelativeResize="0"/>
          <p:nvPr/>
        </p:nvPicPr>
        <p:blipFill>
          <a:blip r:embed="rId3">
            <a:alphaModFix/>
          </a:blip>
          <a:stretch>
            <a:fillRect/>
          </a:stretch>
        </p:blipFill>
        <p:spPr>
          <a:xfrm>
            <a:off x="2921765" y="0"/>
            <a:ext cx="6210461" cy="6858000"/>
          </a:xfrm>
          <a:prstGeom prst="rect">
            <a:avLst/>
          </a:prstGeom>
          <a:noFill/>
          <a:ln>
            <a:noFill/>
          </a:ln>
        </p:spPr>
      </p:pic>
      <p:pic>
        <p:nvPicPr>
          <p:cNvPr descr="Bitmoji of Hillary putting a heart sticker up on a wall" id="531" name="Google Shape;531;p45"/>
          <p:cNvPicPr preferRelativeResize="0"/>
          <p:nvPr/>
        </p:nvPicPr>
        <p:blipFill>
          <a:blip r:embed="rId4">
            <a:alphaModFix/>
          </a:blip>
          <a:stretch>
            <a:fillRect/>
          </a:stretch>
        </p:blipFill>
        <p:spPr>
          <a:xfrm>
            <a:off x="9132226" y="4103025"/>
            <a:ext cx="2754975" cy="275497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id="536" name="Google Shape;536;p46"/>
          <p:cNvSpPr txBox="1"/>
          <p:nvPr>
            <p:ph idx="1" type="body"/>
          </p:nvPr>
        </p:nvSpPr>
        <p:spPr>
          <a:xfrm>
            <a:off x="-468975" y="1357800"/>
            <a:ext cx="10985400" cy="3657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sz="2800"/>
              <a:t>National Alliance on Mental Illness (NAMI): </a:t>
            </a:r>
            <a:endParaRPr sz="2800"/>
          </a:p>
          <a:p>
            <a:pPr indent="0" lvl="0" marL="0" rtl="0" algn="ctr">
              <a:spcBef>
                <a:spcPts val="2100"/>
              </a:spcBef>
              <a:spcAft>
                <a:spcPts val="0"/>
              </a:spcAft>
              <a:buNone/>
            </a:pPr>
            <a:r>
              <a:rPr lang="en" sz="2800" u="sng">
                <a:solidFill>
                  <a:schemeClr val="hlink"/>
                </a:solidFill>
                <a:hlinkClick r:id="rId3"/>
              </a:rPr>
              <a:t>https://www.nami.org/</a:t>
            </a:r>
            <a:endParaRPr sz="2800"/>
          </a:p>
          <a:p>
            <a:pPr indent="0" lvl="0" marL="0" rtl="0" algn="ctr">
              <a:spcBef>
                <a:spcPts val="2100"/>
              </a:spcBef>
              <a:spcAft>
                <a:spcPts val="0"/>
              </a:spcAft>
              <a:buNone/>
            </a:pPr>
            <a:r>
              <a:rPr lang="en" sz="2800"/>
              <a:t>Call or text</a:t>
            </a:r>
            <a:r>
              <a:rPr b="1" lang="en" sz="2800">
                <a:latin typeface="Karma"/>
                <a:ea typeface="Karma"/>
                <a:cs typeface="Karma"/>
                <a:sym typeface="Karma"/>
              </a:rPr>
              <a:t> 988 </a:t>
            </a:r>
            <a:r>
              <a:rPr lang="en" sz="2800"/>
              <a:t>for help when in crisis</a:t>
            </a:r>
            <a:endParaRPr sz="2800"/>
          </a:p>
          <a:p>
            <a:pPr indent="0" lvl="0" marL="0" rtl="0" algn="l">
              <a:spcBef>
                <a:spcPts val="2100"/>
              </a:spcBef>
              <a:spcAft>
                <a:spcPts val="2100"/>
              </a:spcAft>
              <a:buNone/>
            </a:pPr>
            <a:r>
              <a:t/>
            </a:r>
            <a:endParaRPr/>
          </a:p>
        </p:txBody>
      </p:sp>
      <p:sp>
        <p:nvSpPr>
          <p:cNvPr id="537" name="Google Shape;537;p46"/>
          <p:cNvSpPr txBox="1"/>
          <p:nvPr>
            <p:ph type="title"/>
          </p:nvPr>
        </p:nvSpPr>
        <p:spPr>
          <a:xfrm>
            <a:off x="235125" y="185425"/>
            <a:ext cx="9577200" cy="895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4400"/>
              <a:t>Mental Health Resources: U.S.</a:t>
            </a:r>
            <a:endParaRPr sz="4400"/>
          </a:p>
        </p:txBody>
      </p:sp>
      <p:pic>
        <p:nvPicPr>
          <p:cNvPr descr="Sunset, mosaic of state of maine with heart in center and trees and flowers around" id="538" name="Google Shape;538;p46"/>
          <p:cNvPicPr preferRelativeResize="0"/>
          <p:nvPr/>
        </p:nvPicPr>
        <p:blipFill>
          <a:blip r:embed="rId4">
            <a:alphaModFix/>
          </a:blip>
          <a:stretch>
            <a:fillRect/>
          </a:stretch>
        </p:blipFill>
        <p:spPr>
          <a:xfrm>
            <a:off x="3586250" y="4153438"/>
            <a:ext cx="2874950" cy="2874950"/>
          </a:xfrm>
          <a:prstGeom prst="rect">
            <a:avLst/>
          </a:prstGeom>
          <a:noFill/>
          <a:ln>
            <a:noFill/>
          </a:ln>
        </p:spPr>
      </p:pic>
      <p:pic>
        <p:nvPicPr>
          <p:cNvPr descr="Bitmoji Hillary with Rainbow Heart" id="539" name="Google Shape;539;p46"/>
          <p:cNvPicPr preferRelativeResize="0"/>
          <p:nvPr/>
        </p:nvPicPr>
        <p:blipFill>
          <a:blip r:embed="rId5">
            <a:alphaModFix/>
          </a:blip>
          <a:stretch>
            <a:fillRect/>
          </a:stretch>
        </p:blipFill>
        <p:spPr>
          <a:xfrm flipH="1">
            <a:off x="9591850" y="993100"/>
            <a:ext cx="2600150" cy="260015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sp>
        <p:nvSpPr>
          <p:cNvPr id="544" name="Google Shape;544;p47"/>
          <p:cNvSpPr txBox="1"/>
          <p:nvPr>
            <p:ph type="title"/>
          </p:nvPr>
        </p:nvSpPr>
        <p:spPr>
          <a:xfrm>
            <a:off x="415500" y="3787600"/>
            <a:ext cx="11361000" cy="24306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None/>
            </a:pPr>
            <a:r>
              <a:rPr lang="en"/>
              <a:t>Thank you!</a:t>
            </a:r>
            <a:endParaRPr/>
          </a:p>
        </p:txBody>
      </p:sp>
      <p:pic>
        <p:nvPicPr>
          <p:cNvPr descr="You are essential" id="545" name="Google Shape;545;p47" title="Bitmoji"/>
          <p:cNvPicPr preferRelativeResize="0"/>
          <p:nvPr/>
        </p:nvPicPr>
        <p:blipFill>
          <a:blip r:embed="rId3">
            <a:alphaModFix/>
          </a:blip>
          <a:stretch>
            <a:fillRect/>
          </a:stretch>
        </p:blipFill>
        <p:spPr>
          <a:xfrm>
            <a:off x="8332275" y="543600"/>
            <a:ext cx="2260675" cy="2260675"/>
          </a:xfrm>
          <a:prstGeom prst="rect">
            <a:avLst/>
          </a:prstGeom>
          <a:noFill/>
          <a:ln>
            <a:noFill/>
          </a:ln>
        </p:spPr>
      </p:pic>
      <p:sp>
        <p:nvSpPr>
          <p:cNvPr id="546" name="Google Shape;546;p47"/>
          <p:cNvSpPr txBox="1"/>
          <p:nvPr/>
        </p:nvSpPr>
        <p:spPr>
          <a:xfrm>
            <a:off x="5462175" y="5817275"/>
            <a:ext cx="63816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latin typeface="Karma Medium"/>
                <a:ea typeface="Karma Medium"/>
                <a:cs typeface="Karma Medium"/>
                <a:sym typeface="Karma Medium"/>
              </a:rPr>
              <a:t>@hillary_atp</a:t>
            </a:r>
            <a:endParaRPr sz="2000">
              <a:latin typeface="Karma Medium"/>
              <a:ea typeface="Karma Medium"/>
              <a:cs typeface="Karma Medium"/>
              <a:sym typeface="Karma Medium"/>
            </a:endParaRPr>
          </a:p>
          <a:p>
            <a:pPr indent="0" lvl="0" marL="0" rtl="0" algn="l">
              <a:spcBef>
                <a:spcPts val="0"/>
              </a:spcBef>
              <a:spcAft>
                <a:spcPts val="0"/>
              </a:spcAft>
              <a:buNone/>
            </a:pPr>
            <a:r>
              <a:rPr lang="en" sz="2000" u="sng">
                <a:solidFill>
                  <a:schemeClr val="hlink"/>
                </a:solidFill>
                <a:latin typeface="Karma Medium"/>
                <a:ea typeface="Karma Medium"/>
                <a:cs typeface="Karma Medium"/>
                <a:sym typeface="Karma Medium"/>
                <a:hlinkClick r:id="rId4"/>
              </a:rPr>
              <a:t>hillary@hillaryhelpsulearn.com</a:t>
            </a:r>
            <a:endParaRPr sz="2000">
              <a:latin typeface="Karma Medium"/>
              <a:ea typeface="Karma Medium"/>
              <a:cs typeface="Karma Medium"/>
              <a:sym typeface="Karma Medium"/>
            </a:endParaRPr>
          </a:p>
          <a:p>
            <a:pPr indent="0" lvl="0" marL="0" rtl="0" algn="l">
              <a:spcBef>
                <a:spcPts val="0"/>
              </a:spcBef>
              <a:spcAft>
                <a:spcPts val="0"/>
              </a:spcAft>
              <a:buClr>
                <a:schemeClr val="dk1"/>
              </a:buClr>
              <a:buSzPts val="1100"/>
              <a:buFont typeface="Arial"/>
              <a:buNone/>
            </a:pPr>
            <a:r>
              <a:rPr lang="en" sz="2000" u="sng">
                <a:solidFill>
                  <a:schemeClr val="hlink"/>
                </a:solidFill>
                <a:latin typeface="Karma Medium"/>
                <a:ea typeface="Karma Medium"/>
                <a:cs typeface="Karma Medium"/>
                <a:sym typeface="Karma Medium"/>
                <a:hlinkClick r:id="rId5"/>
              </a:rPr>
              <a:t>www.hillaryhelpsulearn.com </a:t>
            </a:r>
            <a:endParaRPr sz="2000">
              <a:latin typeface="Karma Medium"/>
              <a:ea typeface="Karma Medium"/>
              <a:cs typeface="Karma Medium"/>
              <a:sym typeface="Karma Medium"/>
            </a:endParaRPr>
          </a:p>
        </p:txBody>
      </p:sp>
      <p:pic>
        <p:nvPicPr>
          <p:cNvPr descr="Many thanks" id="547" name="Google Shape;547;p47" title="Bitmoji"/>
          <p:cNvPicPr preferRelativeResize="0"/>
          <p:nvPr/>
        </p:nvPicPr>
        <p:blipFill>
          <a:blip r:embed="rId6">
            <a:alphaModFix/>
          </a:blip>
          <a:stretch>
            <a:fillRect/>
          </a:stretch>
        </p:blipFill>
        <p:spPr>
          <a:xfrm>
            <a:off x="415500" y="4752975"/>
            <a:ext cx="2105025" cy="210502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sp>
        <p:nvSpPr>
          <p:cNvPr id="552" name="Google Shape;552;p48"/>
          <p:cNvSpPr txBox="1"/>
          <p:nvPr>
            <p:ph type="title"/>
          </p:nvPr>
        </p:nvSpPr>
        <p:spPr>
          <a:xfrm>
            <a:off x="415650" y="45451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b="1" lang="en">
                <a:latin typeface="Karma"/>
                <a:ea typeface="Karma"/>
                <a:cs typeface="Karma"/>
                <a:sym typeface="Karma"/>
              </a:rPr>
              <a:t>References</a:t>
            </a:r>
            <a:endParaRPr b="1">
              <a:latin typeface="Karma"/>
              <a:ea typeface="Karma"/>
              <a:cs typeface="Karma"/>
              <a:sym typeface="Karma"/>
            </a:endParaRPr>
          </a:p>
        </p:txBody>
      </p:sp>
      <p:sp>
        <p:nvSpPr>
          <p:cNvPr id="553" name="Google Shape;553;p48"/>
          <p:cNvSpPr txBox="1"/>
          <p:nvPr>
            <p:ph idx="1" type="body"/>
          </p:nvPr>
        </p:nvSpPr>
        <p:spPr>
          <a:xfrm>
            <a:off x="142075" y="1750975"/>
            <a:ext cx="11805900" cy="4555200"/>
          </a:xfrm>
          <a:prstGeom prst="rect">
            <a:avLst/>
          </a:prstGeom>
        </p:spPr>
        <p:txBody>
          <a:bodyPr anchorCtr="0" anchor="t" bIns="121900" lIns="121900" spcFirstLastPara="1" rIns="121900" wrap="square" tIns="121900">
            <a:noAutofit/>
          </a:bodyPr>
          <a:lstStyle/>
          <a:p>
            <a:pPr indent="-381000" lvl="0" marL="457200" rtl="0" algn="l">
              <a:spcBef>
                <a:spcPts val="1800"/>
              </a:spcBef>
              <a:spcAft>
                <a:spcPts val="0"/>
              </a:spcAft>
              <a:buClr>
                <a:srgbClr val="3B3B3B"/>
              </a:buClr>
              <a:buSzPts val="2400"/>
              <a:buFont typeface="Karma"/>
              <a:buChar char="●"/>
            </a:pPr>
            <a:r>
              <a:rPr lang="en">
                <a:solidFill>
                  <a:srgbClr val="3B3B3B"/>
                </a:solidFill>
                <a:highlight>
                  <a:srgbClr val="FFFFFF"/>
                </a:highlight>
                <a:latin typeface="Karma"/>
                <a:ea typeface="Karma"/>
                <a:cs typeface="Karma"/>
                <a:sym typeface="Karma"/>
              </a:rPr>
              <a:t>Akimoto, Kaho &amp; Hu, Ailing &amp; Yamaguchi, Takuji &amp; Kobayashi, Hiroyuki. (2018). Effect of 528 Hz Music on the Endocrine System and Autonomic Nervous System. Health. 10. 1159-1170. 10.4236/health.2018.109088.</a:t>
            </a:r>
            <a:endParaRPr>
              <a:solidFill>
                <a:srgbClr val="3B3B3B"/>
              </a:solidFill>
              <a:highlight>
                <a:srgbClr val="FFFFFF"/>
              </a:highlight>
              <a:latin typeface="Karma"/>
              <a:ea typeface="Karma"/>
              <a:cs typeface="Karma"/>
              <a:sym typeface="Karma"/>
            </a:endParaRPr>
          </a:p>
          <a:p>
            <a:pPr indent="-381000" lvl="0" marL="457200" rtl="0" algn="l">
              <a:spcBef>
                <a:spcPts val="0"/>
              </a:spcBef>
              <a:spcAft>
                <a:spcPts val="0"/>
              </a:spcAft>
              <a:buClr>
                <a:srgbClr val="3B3B3B"/>
              </a:buClr>
              <a:buSzPts val="2400"/>
              <a:buFont typeface="Karma"/>
              <a:buChar char="●"/>
            </a:pPr>
            <a:r>
              <a:rPr lang="en">
                <a:latin typeface="Karma"/>
                <a:ea typeface="Karma"/>
                <a:cs typeface="Karma"/>
                <a:sym typeface="Karma"/>
              </a:rPr>
              <a:t>Centers for Disease Control and Prevention. (2023, February 13). </a:t>
            </a:r>
            <a:r>
              <a:rPr i="1" lang="en">
                <a:latin typeface="Karma"/>
                <a:ea typeface="Karma"/>
                <a:cs typeface="Karma"/>
                <a:sym typeface="Karma"/>
              </a:rPr>
              <a:t>U.S. teen girls experiencing increased sadness and violence</a:t>
            </a:r>
            <a:r>
              <a:rPr lang="en">
                <a:latin typeface="Karma"/>
                <a:ea typeface="Karma"/>
                <a:cs typeface="Karma"/>
                <a:sym typeface="Karma"/>
              </a:rPr>
              <a:t>. Centers for Disease Control and Prevention. Retrieved February 15, 2023, from https://www.cdc.gov/media/releases/2023/p0213-yrbs.html </a:t>
            </a:r>
            <a:endParaRPr>
              <a:solidFill>
                <a:srgbClr val="3B3B3B"/>
              </a:solidFill>
              <a:highlight>
                <a:srgbClr val="FFFFFF"/>
              </a:highlight>
              <a:latin typeface="Karma"/>
              <a:ea typeface="Karma"/>
              <a:cs typeface="Karma"/>
              <a:sym typeface="Karma"/>
            </a:endParaRPr>
          </a:p>
          <a:p>
            <a:pPr indent="0" lvl="0" marL="457200" rtl="0" algn="l">
              <a:spcBef>
                <a:spcPts val="1800"/>
              </a:spcBef>
              <a:spcAft>
                <a:spcPts val="0"/>
              </a:spcAft>
              <a:buNone/>
            </a:pPr>
            <a:r>
              <a:t/>
            </a:r>
            <a:endParaRPr>
              <a:solidFill>
                <a:srgbClr val="3B3B3B"/>
              </a:solidFill>
              <a:highlight>
                <a:srgbClr val="FFFFFF"/>
              </a:highlight>
              <a:latin typeface="Karma"/>
              <a:ea typeface="Karma"/>
              <a:cs typeface="Karma"/>
              <a:sym typeface="Karma"/>
            </a:endParaRPr>
          </a:p>
          <a:p>
            <a:pPr indent="0" lvl="0" marL="0" rtl="0" algn="l">
              <a:spcBef>
                <a:spcPts val="1800"/>
              </a:spcBef>
              <a:spcAft>
                <a:spcPts val="2100"/>
              </a:spcAft>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7" name="Shape 557"/>
        <p:cNvGrpSpPr/>
        <p:nvPr/>
      </p:nvGrpSpPr>
      <p:grpSpPr>
        <a:xfrm>
          <a:off x="0" y="0"/>
          <a:ext cx="0" cy="0"/>
          <a:chOff x="0" y="0"/>
          <a:chExt cx="0" cy="0"/>
        </a:xfrm>
      </p:grpSpPr>
      <p:sp>
        <p:nvSpPr>
          <p:cNvPr id="558" name="Google Shape;558;p49"/>
          <p:cNvSpPr txBox="1"/>
          <p:nvPr>
            <p:ph type="title"/>
          </p:nvPr>
        </p:nvSpPr>
        <p:spPr>
          <a:xfrm>
            <a:off x="415650" y="45451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b="1" lang="en">
                <a:latin typeface="Karma"/>
                <a:ea typeface="Karma"/>
                <a:cs typeface="Karma"/>
                <a:sym typeface="Karma"/>
              </a:rPr>
              <a:t>References (2 of 2)</a:t>
            </a:r>
            <a:endParaRPr b="1">
              <a:latin typeface="Karma"/>
              <a:ea typeface="Karma"/>
              <a:cs typeface="Karma"/>
              <a:sym typeface="Karma"/>
            </a:endParaRPr>
          </a:p>
        </p:txBody>
      </p:sp>
      <p:sp>
        <p:nvSpPr>
          <p:cNvPr id="559" name="Google Shape;559;p49"/>
          <p:cNvSpPr txBox="1"/>
          <p:nvPr>
            <p:ph idx="1" type="body"/>
          </p:nvPr>
        </p:nvSpPr>
        <p:spPr>
          <a:xfrm>
            <a:off x="142075" y="1750975"/>
            <a:ext cx="11805900" cy="4555200"/>
          </a:xfrm>
          <a:prstGeom prst="rect">
            <a:avLst/>
          </a:prstGeom>
        </p:spPr>
        <p:txBody>
          <a:bodyPr anchorCtr="0" anchor="t" bIns="121900" lIns="121900" spcFirstLastPara="1" rIns="121900" wrap="square" tIns="121900">
            <a:noAutofit/>
          </a:bodyPr>
          <a:lstStyle/>
          <a:p>
            <a:pPr indent="-381000" lvl="0" marL="457200" rtl="0" algn="l">
              <a:spcBef>
                <a:spcPts val="1800"/>
              </a:spcBef>
              <a:spcAft>
                <a:spcPts val="0"/>
              </a:spcAft>
              <a:buClr>
                <a:srgbClr val="3B3B3B"/>
              </a:buClr>
              <a:buSzPts val="2400"/>
              <a:buFont typeface="Karma"/>
              <a:buChar char="●"/>
            </a:pPr>
            <a:r>
              <a:rPr lang="en">
                <a:solidFill>
                  <a:srgbClr val="3B3B3B"/>
                </a:solidFill>
                <a:highlight>
                  <a:srgbClr val="FFFFFF"/>
                </a:highlight>
                <a:latin typeface="Karma"/>
                <a:ea typeface="Karma"/>
                <a:cs typeface="Karma"/>
                <a:sym typeface="Karma"/>
              </a:rPr>
              <a:t>Wong, J., &amp; Brown, J. (2017, June 6). </a:t>
            </a:r>
            <a:r>
              <a:rPr lang="en" u="sng">
                <a:solidFill>
                  <a:srgbClr val="676DE0"/>
                </a:solidFill>
                <a:highlight>
                  <a:srgbClr val="FFFFFF"/>
                </a:highlight>
                <a:latin typeface="Karma"/>
                <a:ea typeface="Karma"/>
                <a:cs typeface="Karma"/>
                <a:sym typeface="Karma"/>
                <a:hlinkClick r:id="rId3">
                  <a:extLst>
                    <a:ext uri="{A12FA001-AC4F-418D-AE19-62706E023703}">
                      <ahyp:hlinkClr val="tx"/>
                    </a:ext>
                  </a:extLst>
                </a:hlinkClick>
              </a:rPr>
              <a:t>How Gratitude Changes You and Your Brain</a:t>
            </a:r>
            <a:r>
              <a:rPr lang="en">
                <a:solidFill>
                  <a:srgbClr val="3B3B3B"/>
                </a:solidFill>
                <a:highlight>
                  <a:srgbClr val="FFFFFF"/>
                </a:highlight>
                <a:latin typeface="Karma"/>
                <a:ea typeface="Karma"/>
                <a:cs typeface="Karma"/>
                <a:sym typeface="Karma"/>
              </a:rPr>
              <a:t>. Retrieved February 21, 2020.</a:t>
            </a:r>
            <a:endParaRPr>
              <a:solidFill>
                <a:srgbClr val="3B3B3B"/>
              </a:solidFill>
              <a:highlight>
                <a:srgbClr val="FFFFFF"/>
              </a:highlight>
              <a:latin typeface="Karma"/>
              <a:ea typeface="Karma"/>
              <a:cs typeface="Karma"/>
              <a:sym typeface="Karma"/>
            </a:endParaRPr>
          </a:p>
          <a:p>
            <a:pPr indent="-381000" lvl="0" marL="457200" rtl="0" algn="l">
              <a:spcBef>
                <a:spcPts val="0"/>
              </a:spcBef>
              <a:spcAft>
                <a:spcPts val="0"/>
              </a:spcAft>
              <a:buClr>
                <a:srgbClr val="3B3B3B"/>
              </a:buClr>
              <a:buSzPts val="2400"/>
              <a:buFont typeface="Karma"/>
              <a:buChar char="●"/>
            </a:pPr>
            <a:r>
              <a:rPr lang="en">
                <a:solidFill>
                  <a:srgbClr val="3B3B3B"/>
                </a:solidFill>
                <a:highlight>
                  <a:srgbClr val="FFFFFF"/>
                </a:highlight>
                <a:latin typeface="Karma"/>
                <a:ea typeface="Karma"/>
                <a:cs typeface="Karma"/>
                <a:sym typeface="Karma"/>
              </a:rPr>
              <a:t>World Economic Forum (2020).</a:t>
            </a:r>
            <a:r>
              <a:rPr lang="en" u="sng">
                <a:solidFill>
                  <a:srgbClr val="676DE0"/>
                </a:solidFill>
                <a:highlight>
                  <a:srgbClr val="FFFFFF"/>
                </a:highlight>
                <a:latin typeface="Karma"/>
                <a:ea typeface="Karma"/>
                <a:cs typeface="Karma"/>
                <a:sym typeface="Karma"/>
                <a:hlinkClick r:id="rId4">
                  <a:extLst>
                    <a:ext uri="{A12FA001-AC4F-418D-AE19-62706E023703}">
                      <ahyp:hlinkClr val="tx"/>
                    </a:ext>
                  </a:extLst>
                </a:hlinkClick>
              </a:rPr>
              <a:t> </a:t>
            </a:r>
            <a:r>
              <a:rPr i="1" lang="en" u="sng">
                <a:solidFill>
                  <a:srgbClr val="676DE0"/>
                </a:solidFill>
                <a:highlight>
                  <a:srgbClr val="FFFFFF"/>
                </a:highlight>
                <a:latin typeface="Karma"/>
                <a:ea typeface="Karma"/>
                <a:cs typeface="Karma"/>
                <a:sym typeface="Karma"/>
                <a:hlinkClick r:id="rId5">
                  <a:extLst>
                    <a:ext uri="{A12FA001-AC4F-418D-AE19-62706E023703}">
                      <ahyp:hlinkClr val="tx"/>
                    </a:ext>
                  </a:extLst>
                </a:hlinkClick>
              </a:rPr>
              <a:t>U.N. Warns of Global Mental Health Crisis due to COVID-19 Pandemic. </a:t>
            </a:r>
            <a:r>
              <a:rPr lang="en">
                <a:solidFill>
                  <a:srgbClr val="3B3B3B"/>
                </a:solidFill>
                <a:highlight>
                  <a:srgbClr val="FFFFFF"/>
                </a:highlight>
                <a:latin typeface="Karma"/>
                <a:ea typeface="Karma"/>
                <a:cs typeface="Karma"/>
                <a:sym typeface="Karma"/>
              </a:rPr>
              <a:t>Retrieved February 3, 2022.</a:t>
            </a:r>
            <a:endParaRPr>
              <a:solidFill>
                <a:srgbClr val="3B3B3B"/>
              </a:solidFill>
              <a:highlight>
                <a:srgbClr val="FFFFFF"/>
              </a:highlight>
              <a:latin typeface="Karma"/>
              <a:ea typeface="Karma"/>
              <a:cs typeface="Karma"/>
              <a:sym typeface="Karma"/>
            </a:endParaRPr>
          </a:p>
          <a:p>
            <a:pPr indent="-381000" lvl="0" marL="457200" rtl="0" algn="l">
              <a:spcBef>
                <a:spcPts val="0"/>
              </a:spcBef>
              <a:spcAft>
                <a:spcPts val="0"/>
              </a:spcAft>
              <a:buClr>
                <a:srgbClr val="3B3B3B"/>
              </a:buClr>
              <a:buSzPts val="2400"/>
              <a:buFont typeface="Karma"/>
              <a:buChar char="●"/>
            </a:pPr>
            <a:r>
              <a:rPr lang="en">
                <a:solidFill>
                  <a:srgbClr val="3B3B3B"/>
                </a:solidFill>
                <a:highlight>
                  <a:srgbClr val="FFFFFF"/>
                </a:highlight>
                <a:latin typeface="Karma"/>
                <a:ea typeface="Karma"/>
                <a:cs typeface="Karma"/>
                <a:sym typeface="Karma"/>
              </a:rPr>
              <a:t>Psych Central. School Anxiety (2021). </a:t>
            </a:r>
            <a:r>
              <a:rPr lang="en" u="sng">
                <a:solidFill>
                  <a:schemeClr val="dk2"/>
                </a:solidFill>
                <a:highlight>
                  <a:srgbClr val="FFFFFF"/>
                </a:highlight>
                <a:latin typeface="Karma"/>
                <a:ea typeface="Karma"/>
                <a:cs typeface="Karma"/>
                <a:sym typeface="Karma"/>
                <a:hlinkClick r:id="rId6">
                  <a:extLst>
                    <a:ext uri="{A12FA001-AC4F-418D-AE19-62706E023703}">
                      <ahyp:hlinkClr val="tx"/>
                    </a:ext>
                  </a:extLst>
                </a:hlinkClick>
              </a:rPr>
              <a:t>School Anxiety</a:t>
            </a:r>
            <a:r>
              <a:rPr lang="en">
                <a:solidFill>
                  <a:srgbClr val="3B3B3B"/>
                </a:solidFill>
                <a:highlight>
                  <a:srgbClr val="FFFFFF"/>
                </a:highlight>
                <a:latin typeface="Karma"/>
                <a:ea typeface="Karma"/>
                <a:cs typeface="Karma"/>
                <a:sym typeface="Karma"/>
              </a:rPr>
              <a:t>. Retrieved April 28. 2022.</a:t>
            </a:r>
            <a:endParaRPr>
              <a:solidFill>
                <a:srgbClr val="3B3B3B"/>
              </a:solidFill>
              <a:highlight>
                <a:srgbClr val="FFFFFF"/>
              </a:highlight>
              <a:latin typeface="Karma"/>
              <a:ea typeface="Karma"/>
              <a:cs typeface="Karma"/>
              <a:sym typeface="Karma"/>
            </a:endParaRPr>
          </a:p>
          <a:p>
            <a:pPr indent="-381000" lvl="0" marL="457200" rtl="0" algn="l">
              <a:spcBef>
                <a:spcPts val="0"/>
              </a:spcBef>
              <a:spcAft>
                <a:spcPts val="0"/>
              </a:spcAft>
              <a:buClr>
                <a:srgbClr val="3B3B3B"/>
              </a:buClr>
              <a:buSzPts val="2400"/>
              <a:buFont typeface="Karma"/>
              <a:buChar char="●"/>
            </a:pPr>
            <a:r>
              <a:rPr lang="en">
                <a:solidFill>
                  <a:srgbClr val="3B3B3B"/>
                </a:solidFill>
                <a:highlight>
                  <a:srgbClr val="FFFFFF"/>
                </a:highlight>
                <a:latin typeface="Karma"/>
                <a:ea typeface="Karma"/>
                <a:cs typeface="Karma"/>
                <a:sym typeface="Karma"/>
              </a:rPr>
              <a:t>Common Sense Media (n.d.) </a:t>
            </a:r>
            <a:r>
              <a:rPr lang="en" u="sng">
                <a:solidFill>
                  <a:schemeClr val="dk2"/>
                </a:solidFill>
                <a:highlight>
                  <a:srgbClr val="FFFFFF"/>
                </a:highlight>
                <a:latin typeface="Karma"/>
                <a:ea typeface="Karma"/>
                <a:cs typeface="Karma"/>
                <a:sym typeface="Karma"/>
                <a:hlinkClick r:id="rId7">
                  <a:extLst>
                    <a:ext uri="{A12FA001-AC4F-418D-AE19-62706E023703}">
                      <ahyp:hlinkClr val="tx"/>
                    </a:ext>
                  </a:extLst>
                </a:hlinkClick>
              </a:rPr>
              <a:t>8 Mindfulness Apps for Kids</a:t>
            </a:r>
            <a:r>
              <a:rPr lang="en">
                <a:solidFill>
                  <a:srgbClr val="3B3B3B"/>
                </a:solidFill>
                <a:highlight>
                  <a:srgbClr val="FFFFFF"/>
                </a:highlight>
                <a:latin typeface="Karma"/>
                <a:ea typeface="Karma"/>
                <a:cs typeface="Karma"/>
                <a:sym typeface="Karma"/>
              </a:rPr>
              <a:t>. Retrieved April 28. 2022.</a:t>
            </a:r>
            <a:endParaRPr>
              <a:solidFill>
                <a:srgbClr val="3B3B3B"/>
              </a:solidFill>
              <a:highlight>
                <a:srgbClr val="FFFFFF"/>
              </a:highlight>
              <a:latin typeface="Karma"/>
              <a:ea typeface="Karma"/>
              <a:cs typeface="Karma"/>
              <a:sym typeface="Karma"/>
            </a:endParaRPr>
          </a:p>
          <a:p>
            <a:pPr indent="-381000" lvl="0" marL="457200" rtl="0" algn="l">
              <a:spcBef>
                <a:spcPts val="0"/>
              </a:spcBef>
              <a:spcAft>
                <a:spcPts val="0"/>
              </a:spcAft>
              <a:buClr>
                <a:srgbClr val="3B3B3B"/>
              </a:buClr>
              <a:buSzPts val="2400"/>
              <a:buFont typeface="Karma"/>
              <a:buChar char="●"/>
            </a:pPr>
            <a:r>
              <a:rPr lang="en" u="sng">
                <a:solidFill>
                  <a:schemeClr val="dk2"/>
                </a:solidFill>
                <a:highlight>
                  <a:srgbClr val="FFFFFF"/>
                </a:highlight>
                <a:latin typeface="Karma"/>
                <a:ea typeface="Karma"/>
                <a:cs typeface="Karma"/>
                <a:sym typeface="Karma"/>
                <a:hlinkClick r:id="rId8">
                  <a:extLst>
                    <a:ext uri="{A12FA001-AC4F-418D-AE19-62706E023703}">
                      <ahyp:hlinkClr val="tx"/>
                    </a:ext>
                  </a:extLst>
                </a:hlinkClick>
              </a:rPr>
              <a:t>https://positivepsychology.com/gratitude-apps/</a:t>
            </a:r>
            <a:endParaRPr>
              <a:solidFill>
                <a:srgbClr val="3B3B3B"/>
              </a:solidFill>
              <a:highlight>
                <a:srgbClr val="FFFFFF"/>
              </a:highlight>
              <a:latin typeface="Karma"/>
              <a:ea typeface="Karma"/>
              <a:cs typeface="Karma"/>
              <a:sym typeface="Karma"/>
            </a:endParaRPr>
          </a:p>
          <a:p>
            <a:pPr indent="0" lvl="0" marL="0" rtl="0" algn="l">
              <a:spcBef>
                <a:spcPts val="1800"/>
              </a:spcBef>
              <a:spcAft>
                <a:spcPts val="210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18"/>
          <p:cNvSpPr txBox="1"/>
          <p:nvPr>
            <p:ph type="title"/>
          </p:nvPr>
        </p:nvSpPr>
        <p:spPr>
          <a:xfrm>
            <a:off x="5835525" y="327900"/>
            <a:ext cx="59358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Professional Hillary</a:t>
            </a:r>
            <a:endParaRPr/>
          </a:p>
        </p:txBody>
      </p:sp>
      <p:sp>
        <p:nvSpPr>
          <p:cNvPr id="221" name="Google Shape;221;p18"/>
          <p:cNvSpPr txBox="1"/>
          <p:nvPr>
            <p:ph idx="1" type="body"/>
          </p:nvPr>
        </p:nvSpPr>
        <p:spPr>
          <a:xfrm>
            <a:off x="5835525" y="2157325"/>
            <a:ext cx="5664900" cy="3144900"/>
          </a:xfrm>
          <a:prstGeom prst="rect">
            <a:avLst/>
          </a:prstGeom>
        </p:spPr>
        <p:txBody>
          <a:bodyPr anchorCtr="0" anchor="t" bIns="121900" lIns="121900" spcFirstLastPara="1" rIns="121900" wrap="square" tIns="121900">
            <a:noAutofit/>
          </a:bodyPr>
          <a:lstStyle/>
          <a:p>
            <a:pPr indent="-419100" lvl="0" marL="457200" rtl="0" algn="l">
              <a:spcBef>
                <a:spcPts val="0"/>
              </a:spcBef>
              <a:spcAft>
                <a:spcPts val="0"/>
              </a:spcAft>
              <a:buSzPts val="3000"/>
              <a:buChar char="●"/>
            </a:pPr>
            <a:r>
              <a:rPr lang="en" sz="3000"/>
              <a:t>Accessibility Accomplice </a:t>
            </a:r>
            <a:endParaRPr sz="3000"/>
          </a:p>
          <a:p>
            <a:pPr indent="-419100" lvl="0" marL="457200" rtl="0" algn="l">
              <a:spcBef>
                <a:spcPts val="0"/>
              </a:spcBef>
              <a:spcAft>
                <a:spcPts val="0"/>
              </a:spcAft>
              <a:buSzPts val="3000"/>
              <a:buChar char="●"/>
            </a:pPr>
            <a:r>
              <a:rPr lang="en" sz="3000"/>
              <a:t>Instructional Design Specialist</a:t>
            </a:r>
            <a:endParaRPr sz="3000"/>
          </a:p>
          <a:p>
            <a:pPr indent="-419100" lvl="0" marL="457200" rtl="0" algn="l">
              <a:spcBef>
                <a:spcPts val="0"/>
              </a:spcBef>
              <a:spcAft>
                <a:spcPts val="0"/>
              </a:spcAft>
              <a:buSzPts val="3000"/>
              <a:buChar char="●"/>
            </a:pPr>
            <a:r>
              <a:rPr lang="en" sz="3000"/>
              <a:t>AT Specialist/Consultant</a:t>
            </a:r>
            <a:endParaRPr sz="3000"/>
          </a:p>
          <a:p>
            <a:pPr indent="-419100" lvl="0" marL="457200" rtl="0" algn="l">
              <a:spcBef>
                <a:spcPts val="0"/>
              </a:spcBef>
              <a:spcAft>
                <a:spcPts val="0"/>
              </a:spcAft>
              <a:buSzPts val="3000"/>
              <a:buChar char="●"/>
            </a:pPr>
            <a:r>
              <a:rPr lang="en" sz="3000"/>
              <a:t>Adjunct Faculty and SME</a:t>
            </a:r>
            <a:endParaRPr sz="3000"/>
          </a:p>
          <a:p>
            <a:pPr indent="0" lvl="0" marL="457200" rtl="0" algn="l">
              <a:spcBef>
                <a:spcPts val="2100"/>
              </a:spcBef>
              <a:spcAft>
                <a:spcPts val="2100"/>
              </a:spcAft>
              <a:buNone/>
            </a:pPr>
            <a:r>
              <a:t/>
            </a:r>
            <a:endParaRPr sz="3000"/>
          </a:p>
        </p:txBody>
      </p:sp>
      <p:pic>
        <p:nvPicPr>
          <p:cNvPr descr="Hillary in bitmoji in a computer" id="222" name="Google Shape;222;p18" title="Bitmoji"/>
          <p:cNvPicPr preferRelativeResize="0"/>
          <p:nvPr/>
        </p:nvPicPr>
        <p:blipFill>
          <a:blip r:embed="rId3">
            <a:alphaModFix/>
          </a:blip>
          <a:stretch>
            <a:fillRect/>
          </a:stretch>
        </p:blipFill>
        <p:spPr>
          <a:xfrm>
            <a:off x="1407175" y="3168775"/>
            <a:ext cx="3191375" cy="3191375"/>
          </a:xfrm>
          <a:prstGeom prst="rect">
            <a:avLst/>
          </a:prstGeom>
          <a:noFill/>
          <a:ln>
            <a:noFill/>
          </a:ln>
        </p:spPr>
      </p:pic>
      <p:sp>
        <p:nvSpPr>
          <p:cNvPr id="223" name="Google Shape;223;p18"/>
          <p:cNvSpPr txBox="1"/>
          <p:nvPr/>
        </p:nvSpPr>
        <p:spPr>
          <a:xfrm>
            <a:off x="10796800" y="5838600"/>
            <a:ext cx="1085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accent5"/>
                </a:solidFill>
                <a:latin typeface="Karma Medium"/>
                <a:ea typeface="Karma Medium"/>
                <a:cs typeface="Karma Medium"/>
                <a:sym typeface="Karma Medium"/>
              </a:rPr>
              <a:t>@hillary_atp</a:t>
            </a:r>
            <a:endParaRPr sz="1200">
              <a:solidFill>
                <a:schemeClr val="accent5"/>
              </a:solidFill>
              <a:latin typeface="Karma Medium"/>
              <a:ea typeface="Karma Medium"/>
              <a:cs typeface="Karma Medium"/>
              <a:sym typeface="Karma Medium"/>
            </a:endParaRPr>
          </a:p>
        </p:txBody>
      </p:sp>
      <p:pic>
        <p:nvPicPr>
          <p:cNvPr descr="Decorative icon" id="224" name="Google Shape;224;p18"/>
          <p:cNvPicPr preferRelativeResize="0"/>
          <p:nvPr/>
        </p:nvPicPr>
        <p:blipFill rotWithShape="1">
          <a:blip r:embed="rId4">
            <a:alphaModFix/>
          </a:blip>
          <a:srcRect b="0" l="0" r="0" t="0"/>
          <a:stretch/>
        </p:blipFill>
        <p:spPr>
          <a:xfrm>
            <a:off x="10996512" y="6207912"/>
            <a:ext cx="774937" cy="650100"/>
          </a:xfrm>
          <a:prstGeom prst="rect">
            <a:avLst/>
          </a:prstGeom>
          <a:noFill/>
          <a:ln>
            <a:noFill/>
          </a:ln>
        </p:spPr>
      </p:pic>
      <p:pic>
        <p:nvPicPr>
          <p:cNvPr descr="Hillary taking a selfie wearing sunglasses and a t shirt that says accessibility is a human right not a privelige" id="225" name="Google Shape;225;p18" title="Hillary"/>
          <p:cNvPicPr preferRelativeResize="0"/>
          <p:nvPr/>
        </p:nvPicPr>
        <p:blipFill>
          <a:blip r:embed="rId5">
            <a:alphaModFix/>
          </a:blip>
          <a:stretch>
            <a:fillRect/>
          </a:stretch>
        </p:blipFill>
        <p:spPr>
          <a:xfrm>
            <a:off x="7819225" y="4952350"/>
            <a:ext cx="1432024" cy="190564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xEl>
                                              <p:pRg end="0" st="0"/>
                                            </p:txEl>
                                          </p:spTgt>
                                        </p:tgtEl>
                                        <p:attrNameLst>
                                          <p:attrName>style.visibility</p:attrName>
                                        </p:attrNameLst>
                                      </p:cBhvr>
                                      <p:to>
                                        <p:strVal val="visible"/>
                                      </p:to>
                                    </p:set>
                                    <p:animEffect filter="fade" transition="in">
                                      <p:cBhvr>
                                        <p:cTn dur="1000"/>
                                        <p:tgtEl>
                                          <p:spTgt spid="22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xEl>
                                              <p:pRg end="1" st="1"/>
                                            </p:txEl>
                                          </p:spTgt>
                                        </p:tgtEl>
                                        <p:attrNameLst>
                                          <p:attrName>style.visibility</p:attrName>
                                        </p:attrNameLst>
                                      </p:cBhvr>
                                      <p:to>
                                        <p:strVal val="visible"/>
                                      </p:to>
                                    </p:set>
                                    <p:animEffect filter="fade" transition="in">
                                      <p:cBhvr>
                                        <p:cTn dur="1000"/>
                                        <p:tgtEl>
                                          <p:spTgt spid="22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xEl>
                                              <p:pRg end="2" st="2"/>
                                            </p:txEl>
                                          </p:spTgt>
                                        </p:tgtEl>
                                        <p:attrNameLst>
                                          <p:attrName>style.visibility</p:attrName>
                                        </p:attrNameLst>
                                      </p:cBhvr>
                                      <p:to>
                                        <p:strVal val="visible"/>
                                      </p:to>
                                    </p:set>
                                    <p:animEffect filter="fade" transition="in">
                                      <p:cBhvr>
                                        <p:cTn dur="1000"/>
                                        <p:tgtEl>
                                          <p:spTgt spid="22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xEl>
                                              <p:pRg end="3" st="3"/>
                                            </p:txEl>
                                          </p:spTgt>
                                        </p:tgtEl>
                                        <p:attrNameLst>
                                          <p:attrName>style.visibility</p:attrName>
                                        </p:attrNameLst>
                                      </p:cBhvr>
                                      <p:to>
                                        <p:strVal val="visible"/>
                                      </p:to>
                                    </p:set>
                                    <p:animEffect filter="fade" transition="in">
                                      <p:cBhvr>
                                        <p:cTn dur="1000"/>
                                        <p:tgtEl>
                                          <p:spTgt spid="22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xEl>
                                              <p:pRg end="4" st="4"/>
                                            </p:txEl>
                                          </p:spTgt>
                                        </p:tgtEl>
                                        <p:attrNameLst>
                                          <p:attrName>style.visibility</p:attrName>
                                        </p:attrNameLst>
                                      </p:cBhvr>
                                      <p:to>
                                        <p:strVal val="visible"/>
                                      </p:to>
                                    </p:set>
                                    <p:animEffect filter="fade" transition="in">
                                      <p:cBhvr>
                                        <p:cTn dur="1000"/>
                                        <p:tgtEl>
                                          <p:spTgt spid="221">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19"/>
          <p:cNvSpPr txBox="1"/>
          <p:nvPr>
            <p:ph type="title"/>
          </p:nvPr>
        </p:nvSpPr>
        <p:spPr>
          <a:xfrm>
            <a:off x="5835525" y="257200"/>
            <a:ext cx="56649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My Accessibility Promise</a:t>
            </a:r>
            <a:endParaRPr/>
          </a:p>
        </p:txBody>
      </p:sp>
      <p:sp>
        <p:nvSpPr>
          <p:cNvPr id="231" name="Google Shape;231;p19"/>
          <p:cNvSpPr txBox="1"/>
          <p:nvPr>
            <p:ph idx="1" type="body"/>
          </p:nvPr>
        </p:nvSpPr>
        <p:spPr>
          <a:xfrm>
            <a:off x="5835525" y="2119850"/>
            <a:ext cx="5664900" cy="3928500"/>
          </a:xfrm>
          <a:prstGeom prst="rect">
            <a:avLst/>
          </a:prstGeom>
        </p:spPr>
        <p:txBody>
          <a:bodyPr anchorCtr="0" anchor="t" bIns="121900" lIns="121900" spcFirstLastPara="1" rIns="121900" wrap="square" tIns="121900">
            <a:noAutofit/>
          </a:bodyPr>
          <a:lstStyle/>
          <a:p>
            <a:pPr indent="-419100" lvl="0" marL="457200" rtl="0" algn="l">
              <a:spcBef>
                <a:spcPts val="0"/>
              </a:spcBef>
              <a:spcAft>
                <a:spcPts val="0"/>
              </a:spcAft>
              <a:buSzPts val="3000"/>
              <a:buChar char="●"/>
            </a:pPr>
            <a:r>
              <a:rPr lang="en" sz="3000"/>
              <a:t>Captions </a:t>
            </a:r>
            <a:endParaRPr sz="3000"/>
          </a:p>
          <a:p>
            <a:pPr indent="-419100" lvl="0" marL="457200" rtl="0" algn="l">
              <a:spcBef>
                <a:spcPts val="0"/>
              </a:spcBef>
              <a:spcAft>
                <a:spcPts val="0"/>
              </a:spcAft>
              <a:buSzPts val="3000"/>
              <a:buChar char="●"/>
            </a:pPr>
            <a:r>
              <a:rPr lang="en" sz="3000"/>
              <a:t>Accessible colors/font</a:t>
            </a:r>
            <a:endParaRPr sz="3000"/>
          </a:p>
          <a:p>
            <a:pPr indent="-419100" lvl="0" marL="457200" rtl="0" algn="l">
              <a:spcBef>
                <a:spcPts val="0"/>
              </a:spcBef>
              <a:spcAft>
                <a:spcPts val="0"/>
              </a:spcAft>
              <a:buSzPts val="3000"/>
              <a:buChar char="●"/>
            </a:pPr>
            <a:r>
              <a:rPr lang="en" sz="3000"/>
              <a:t>Link shorteners and QR Codes</a:t>
            </a:r>
            <a:endParaRPr sz="3000"/>
          </a:p>
          <a:p>
            <a:pPr indent="-419100" lvl="0" marL="457200" rtl="0" algn="l">
              <a:spcBef>
                <a:spcPts val="0"/>
              </a:spcBef>
              <a:spcAft>
                <a:spcPts val="0"/>
              </a:spcAft>
              <a:buSzPts val="3000"/>
              <a:buChar char="●"/>
            </a:pPr>
            <a:r>
              <a:rPr lang="en" sz="3000"/>
              <a:t>Alt text for images</a:t>
            </a:r>
            <a:endParaRPr sz="3000"/>
          </a:p>
          <a:p>
            <a:pPr indent="-419100" lvl="0" marL="457200" rtl="0" algn="l">
              <a:spcBef>
                <a:spcPts val="0"/>
              </a:spcBef>
              <a:spcAft>
                <a:spcPts val="0"/>
              </a:spcAft>
              <a:buSzPts val="3000"/>
              <a:buChar char="●"/>
            </a:pPr>
            <a:r>
              <a:rPr lang="en" sz="3000"/>
              <a:t>Reading slides/images for </a:t>
            </a:r>
            <a:r>
              <a:rPr lang="en" sz="3000"/>
              <a:t>accessibility</a:t>
            </a:r>
            <a:endParaRPr sz="3000"/>
          </a:p>
          <a:p>
            <a:pPr indent="-419100" lvl="0" marL="457200" rtl="0" algn="l">
              <a:spcBef>
                <a:spcPts val="0"/>
              </a:spcBef>
              <a:spcAft>
                <a:spcPts val="0"/>
              </a:spcAft>
              <a:buSzPts val="3000"/>
              <a:buChar char="●"/>
            </a:pPr>
            <a:r>
              <a:rPr lang="en" sz="3000"/>
              <a:t>Adjust rate of speaking</a:t>
            </a:r>
            <a:endParaRPr sz="3000"/>
          </a:p>
        </p:txBody>
      </p:sp>
      <p:pic>
        <p:nvPicPr>
          <p:cNvPr descr="Hillary in bitmoji in a computer" id="232" name="Google Shape;232;p19" title="Bitmoji"/>
          <p:cNvPicPr preferRelativeResize="0"/>
          <p:nvPr/>
        </p:nvPicPr>
        <p:blipFill>
          <a:blip r:embed="rId3">
            <a:alphaModFix/>
          </a:blip>
          <a:stretch>
            <a:fillRect/>
          </a:stretch>
        </p:blipFill>
        <p:spPr>
          <a:xfrm>
            <a:off x="1407175" y="3168775"/>
            <a:ext cx="3191375" cy="3191375"/>
          </a:xfrm>
          <a:prstGeom prst="rect">
            <a:avLst/>
          </a:prstGeom>
          <a:noFill/>
          <a:ln>
            <a:noFill/>
          </a:ln>
        </p:spPr>
      </p:pic>
      <p:sp>
        <p:nvSpPr>
          <p:cNvPr id="233" name="Google Shape;233;p19"/>
          <p:cNvSpPr txBox="1"/>
          <p:nvPr/>
        </p:nvSpPr>
        <p:spPr>
          <a:xfrm>
            <a:off x="10796800" y="5838600"/>
            <a:ext cx="1085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accent5"/>
                </a:solidFill>
                <a:latin typeface="Karma Medium"/>
                <a:ea typeface="Karma Medium"/>
                <a:cs typeface="Karma Medium"/>
                <a:sym typeface="Karma Medium"/>
              </a:rPr>
              <a:t>@hillary_atp</a:t>
            </a:r>
            <a:endParaRPr sz="1200">
              <a:solidFill>
                <a:schemeClr val="accent5"/>
              </a:solidFill>
              <a:latin typeface="Karma Medium"/>
              <a:ea typeface="Karma Medium"/>
              <a:cs typeface="Karma Medium"/>
              <a:sym typeface="Karma Medium"/>
            </a:endParaRPr>
          </a:p>
        </p:txBody>
      </p:sp>
      <p:pic>
        <p:nvPicPr>
          <p:cNvPr descr="Decorative Icon" id="234" name="Google Shape;234;p19"/>
          <p:cNvPicPr preferRelativeResize="0"/>
          <p:nvPr/>
        </p:nvPicPr>
        <p:blipFill rotWithShape="1">
          <a:blip r:embed="rId4">
            <a:alphaModFix/>
          </a:blip>
          <a:srcRect b="0" l="0" r="0" t="0"/>
          <a:stretch/>
        </p:blipFill>
        <p:spPr>
          <a:xfrm>
            <a:off x="10996512" y="6207912"/>
            <a:ext cx="774937" cy="6501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1">
                                            <p:txEl>
                                              <p:pRg end="0" st="0"/>
                                            </p:txEl>
                                          </p:spTgt>
                                        </p:tgtEl>
                                        <p:attrNameLst>
                                          <p:attrName>style.visibility</p:attrName>
                                        </p:attrNameLst>
                                      </p:cBhvr>
                                      <p:to>
                                        <p:strVal val="visible"/>
                                      </p:to>
                                    </p:set>
                                    <p:animEffect filter="fade" transition="in">
                                      <p:cBhvr>
                                        <p:cTn dur="1000"/>
                                        <p:tgtEl>
                                          <p:spTgt spid="23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1">
                                            <p:txEl>
                                              <p:pRg end="1" st="1"/>
                                            </p:txEl>
                                          </p:spTgt>
                                        </p:tgtEl>
                                        <p:attrNameLst>
                                          <p:attrName>style.visibility</p:attrName>
                                        </p:attrNameLst>
                                      </p:cBhvr>
                                      <p:to>
                                        <p:strVal val="visible"/>
                                      </p:to>
                                    </p:set>
                                    <p:animEffect filter="fade" transition="in">
                                      <p:cBhvr>
                                        <p:cTn dur="1000"/>
                                        <p:tgtEl>
                                          <p:spTgt spid="23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1">
                                            <p:txEl>
                                              <p:pRg end="2" st="2"/>
                                            </p:txEl>
                                          </p:spTgt>
                                        </p:tgtEl>
                                        <p:attrNameLst>
                                          <p:attrName>style.visibility</p:attrName>
                                        </p:attrNameLst>
                                      </p:cBhvr>
                                      <p:to>
                                        <p:strVal val="visible"/>
                                      </p:to>
                                    </p:set>
                                    <p:animEffect filter="fade" transition="in">
                                      <p:cBhvr>
                                        <p:cTn dur="1000"/>
                                        <p:tgtEl>
                                          <p:spTgt spid="23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1">
                                            <p:txEl>
                                              <p:pRg end="3" st="3"/>
                                            </p:txEl>
                                          </p:spTgt>
                                        </p:tgtEl>
                                        <p:attrNameLst>
                                          <p:attrName>style.visibility</p:attrName>
                                        </p:attrNameLst>
                                      </p:cBhvr>
                                      <p:to>
                                        <p:strVal val="visible"/>
                                      </p:to>
                                    </p:set>
                                    <p:animEffect filter="fade" transition="in">
                                      <p:cBhvr>
                                        <p:cTn dur="1000"/>
                                        <p:tgtEl>
                                          <p:spTgt spid="23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1">
                                            <p:txEl>
                                              <p:pRg end="4" st="4"/>
                                            </p:txEl>
                                          </p:spTgt>
                                        </p:tgtEl>
                                        <p:attrNameLst>
                                          <p:attrName>style.visibility</p:attrName>
                                        </p:attrNameLst>
                                      </p:cBhvr>
                                      <p:to>
                                        <p:strVal val="visible"/>
                                      </p:to>
                                    </p:set>
                                    <p:animEffect filter="fade" transition="in">
                                      <p:cBhvr>
                                        <p:cTn dur="1000"/>
                                        <p:tgtEl>
                                          <p:spTgt spid="23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1">
                                            <p:txEl>
                                              <p:pRg end="5" st="5"/>
                                            </p:txEl>
                                          </p:spTgt>
                                        </p:tgtEl>
                                        <p:attrNameLst>
                                          <p:attrName>style.visibility</p:attrName>
                                        </p:attrNameLst>
                                      </p:cBhvr>
                                      <p:to>
                                        <p:strVal val="visible"/>
                                      </p:to>
                                    </p:set>
                                    <p:animEffect filter="fade" transition="in">
                                      <p:cBhvr>
                                        <p:cTn dur="1000"/>
                                        <p:tgtEl>
                                          <p:spTgt spid="231">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20"/>
          <p:cNvSpPr txBox="1"/>
          <p:nvPr>
            <p:ph type="title"/>
          </p:nvPr>
        </p:nvSpPr>
        <p:spPr>
          <a:xfrm>
            <a:off x="587350" y="593375"/>
            <a:ext cx="94806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Resources: </a:t>
            </a:r>
            <a:endParaRPr/>
          </a:p>
        </p:txBody>
      </p:sp>
      <p:sp>
        <p:nvSpPr>
          <p:cNvPr id="240" name="Google Shape;240;p20"/>
          <p:cNvSpPr txBox="1"/>
          <p:nvPr>
            <p:ph idx="2" type="body"/>
          </p:nvPr>
        </p:nvSpPr>
        <p:spPr>
          <a:xfrm>
            <a:off x="5551550" y="1750975"/>
            <a:ext cx="4516500" cy="4199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3000"/>
              <a:t>QR Code for the </a:t>
            </a:r>
            <a:r>
              <a:rPr lang="en" sz="3000" u="sng">
                <a:solidFill>
                  <a:schemeClr val="hlink"/>
                </a:solidFill>
                <a:hlinkClick r:id="rId3"/>
              </a:rPr>
              <a:t>Wakelet</a:t>
            </a:r>
            <a:r>
              <a:rPr lang="en" sz="3000"/>
              <a:t> for  session materials and resources covered in today’s session. </a:t>
            </a:r>
            <a:endParaRPr sz="3000"/>
          </a:p>
          <a:p>
            <a:pPr indent="0" lvl="0" marL="0" rtl="0" algn="l">
              <a:spcBef>
                <a:spcPts val="2100"/>
              </a:spcBef>
              <a:spcAft>
                <a:spcPts val="0"/>
              </a:spcAft>
              <a:buNone/>
            </a:pPr>
            <a:r>
              <a:rPr b="1" lang="en" sz="3000">
                <a:latin typeface="Karma"/>
                <a:ea typeface="Karma"/>
                <a:cs typeface="Karma"/>
                <a:sym typeface="Karma"/>
              </a:rPr>
              <a:t>“Wakelet is like if Pinterest and Padlet had a baby”- Elisa Wern</a:t>
            </a:r>
            <a:endParaRPr b="1" sz="3000">
              <a:latin typeface="Karma"/>
              <a:ea typeface="Karma"/>
              <a:cs typeface="Karma"/>
              <a:sym typeface="Karma"/>
            </a:endParaRPr>
          </a:p>
          <a:p>
            <a:pPr indent="0" lvl="0" marL="0" rtl="0" algn="l">
              <a:spcBef>
                <a:spcPts val="2100"/>
              </a:spcBef>
              <a:spcAft>
                <a:spcPts val="2100"/>
              </a:spcAft>
              <a:buClr>
                <a:schemeClr val="dk1"/>
              </a:buClr>
              <a:buSzPts val="1100"/>
              <a:buFont typeface="Arial"/>
              <a:buNone/>
            </a:pPr>
            <a:r>
              <a:rPr lang="en" sz="3000" u="sng">
                <a:solidFill>
                  <a:srgbClr val="1155CC"/>
                </a:solidFill>
                <a:highlight>
                  <a:srgbClr val="FFFFFF"/>
                </a:highlight>
                <a:latin typeface="Arial"/>
                <a:ea typeface="Arial"/>
                <a:cs typeface="Arial"/>
                <a:sym typeface="Arial"/>
                <a:hlinkClick r:id="rId4">
                  <a:extLst>
                    <a:ext uri="{A12FA001-AC4F-418D-AE19-62706E023703}">
                      <ahyp:hlinkClr val="tx"/>
                    </a:ext>
                  </a:extLst>
                </a:hlinkClick>
              </a:rPr>
              <a:t>https://bit.ly/AT4MHealth</a:t>
            </a:r>
            <a:endParaRPr b="1" sz="3000">
              <a:latin typeface="Karma"/>
              <a:ea typeface="Karma"/>
              <a:cs typeface="Karma"/>
              <a:sym typeface="Karma"/>
            </a:endParaRPr>
          </a:p>
        </p:txBody>
      </p:sp>
      <p:pic>
        <p:nvPicPr>
          <p:cNvPr descr="Bitmoji Resources" id="241" name="Google Shape;241;p20" title="Bitmoji"/>
          <p:cNvPicPr preferRelativeResize="0"/>
          <p:nvPr/>
        </p:nvPicPr>
        <p:blipFill>
          <a:blip r:embed="rId5">
            <a:alphaModFix/>
          </a:blip>
          <a:stretch>
            <a:fillRect/>
          </a:stretch>
        </p:blipFill>
        <p:spPr>
          <a:xfrm>
            <a:off x="10679198" y="2305752"/>
            <a:ext cx="1512800" cy="1512800"/>
          </a:xfrm>
          <a:prstGeom prst="rect">
            <a:avLst/>
          </a:prstGeom>
          <a:noFill/>
          <a:ln>
            <a:noFill/>
          </a:ln>
        </p:spPr>
      </p:pic>
      <p:pic>
        <p:nvPicPr>
          <p:cNvPr descr="AT For Mental health wakelet QR Code&#10;" id="242" name="Google Shape;242;p20" title="QR Code"/>
          <p:cNvPicPr preferRelativeResize="0"/>
          <p:nvPr/>
        </p:nvPicPr>
        <p:blipFill>
          <a:blip r:embed="rId6">
            <a:alphaModFix/>
          </a:blip>
          <a:stretch>
            <a:fillRect/>
          </a:stretch>
        </p:blipFill>
        <p:spPr>
          <a:xfrm>
            <a:off x="213200" y="1519400"/>
            <a:ext cx="5196324" cy="519632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21"/>
          <p:cNvSpPr txBox="1"/>
          <p:nvPr>
            <p:ph type="title"/>
          </p:nvPr>
        </p:nvSpPr>
        <p:spPr>
          <a:xfrm>
            <a:off x="462300" y="1237375"/>
            <a:ext cx="11267400" cy="24012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b="1" lang="en" sz="5500"/>
              <a:t>Let’s talk about Mental Health.</a:t>
            </a:r>
            <a:endParaRPr b="1" sz="5500"/>
          </a:p>
        </p:txBody>
      </p:sp>
      <p:pic>
        <p:nvPicPr>
          <p:cNvPr descr="nervous sweating" id="248" name="Google Shape;248;p21" title="Bitmoji"/>
          <p:cNvPicPr preferRelativeResize="0"/>
          <p:nvPr/>
        </p:nvPicPr>
        <p:blipFill>
          <a:blip r:embed="rId3">
            <a:alphaModFix/>
          </a:blip>
          <a:stretch>
            <a:fillRect/>
          </a:stretch>
        </p:blipFill>
        <p:spPr>
          <a:xfrm>
            <a:off x="6949725" y="3085550"/>
            <a:ext cx="3830425" cy="38304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7"/>
                                        </p:tgtEl>
                                        <p:attrNameLst>
                                          <p:attrName>style.visibility</p:attrName>
                                        </p:attrNameLst>
                                      </p:cBhvr>
                                      <p:to>
                                        <p:strVal val="visible"/>
                                      </p:to>
                                    </p:set>
                                    <p:animEffect filter="fade" transition="in">
                                      <p:cBhvr>
                                        <p:cTn dur="1000"/>
                                        <p:tgtEl>
                                          <p:spTgt spid="24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8"/>
                                        </p:tgtEl>
                                        <p:attrNameLst>
                                          <p:attrName>style.visibility</p:attrName>
                                        </p:attrNameLst>
                                      </p:cBhvr>
                                      <p:to>
                                        <p:strVal val="visible"/>
                                      </p:to>
                                    </p:set>
                                    <p:animEffect filter="fade" transition="in">
                                      <p:cBhvr>
                                        <p:cTn dur="1000"/>
                                        <p:tgtEl>
                                          <p:spTgt spid="2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22"/>
          <p:cNvSpPr txBox="1"/>
          <p:nvPr>
            <p:ph idx="1" type="body"/>
          </p:nvPr>
        </p:nvSpPr>
        <p:spPr>
          <a:xfrm>
            <a:off x="907025" y="1638350"/>
            <a:ext cx="6718800" cy="5342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t/>
            </a:r>
            <a:endParaRPr/>
          </a:p>
          <a:p>
            <a:pPr indent="-381000" lvl="0" marL="457200" rtl="0" algn="l">
              <a:spcBef>
                <a:spcPts val="2100"/>
              </a:spcBef>
              <a:spcAft>
                <a:spcPts val="0"/>
              </a:spcAft>
              <a:buSzPts val="2400"/>
              <a:buChar char="●"/>
            </a:pPr>
            <a:r>
              <a:rPr lang="en"/>
              <a:t>Mental health has affected me both personally and professionally.</a:t>
            </a:r>
            <a:endParaRPr/>
          </a:p>
          <a:p>
            <a:pPr indent="-381000" lvl="0" marL="457200" rtl="0" algn="l">
              <a:spcBef>
                <a:spcPts val="0"/>
              </a:spcBef>
              <a:spcAft>
                <a:spcPts val="0"/>
              </a:spcAft>
              <a:buSzPts val="2400"/>
              <a:buChar char="●"/>
            </a:pPr>
            <a:r>
              <a:rPr lang="en"/>
              <a:t>It manifests in different ways. </a:t>
            </a:r>
            <a:endParaRPr/>
          </a:p>
          <a:p>
            <a:pPr indent="-381000" lvl="0" marL="457200" rtl="0" algn="l">
              <a:spcBef>
                <a:spcPts val="0"/>
              </a:spcBef>
              <a:spcAft>
                <a:spcPts val="0"/>
              </a:spcAft>
              <a:buSzPts val="2400"/>
              <a:buChar char="●"/>
            </a:pPr>
            <a:r>
              <a:rPr lang="en"/>
              <a:t>Seeking help is NOT shameful. </a:t>
            </a:r>
            <a:endParaRPr/>
          </a:p>
          <a:p>
            <a:pPr indent="-381000" lvl="0" marL="457200" rtl="0" algn="l">
              <a:spcBef>
                <a:spcPts val="0"/>
              </a:spcBef>
              <a:spcAft>
                <a:spcPts val="0"/>
              </a:spcAft>
              <a:buSzPts val="2400"/>
              <a:buChar char="●"/>
            </a:pPr>
            <a:r>
              <a:rPr lang="en"/>
              <a:t>Professional help and AT Supports help me to better manage symptoms. </a:t>
            </a:r>
            <a:endParaRPr/>
          </a:p>
          <a:p>
            <a:pPr indent="0" lvl="0" marL="0" rtl="0" algn="l">
              <a:spcBef>
                <a:spcPts val="2100"/>
              </a:spcBef>
              <a:spcAft>
                <a:spcPts val="0"/>
              </a:spcAft>
              <a:buNone/>
            </a:pPr>
            <a:r>
              <a:rPr i="1" lang="en" sz="1700">
                <a:latin typeface="Karma"/>
                <a:ea typeface="Karma"/>
                <a:cs typeface="Karma"/>
                <a:sym typeface="Karma"/>
              </a:rPr>
              <a:t>Disclaimer: The statements made in this session about Mental Health are based on the presenter’s experiences. This talk is not intended to diagnose or treat Mental Health,  but to share supports that have helped them manage theirs. Please seek medical attention for the diagnosis and treatment of Mental Health</a:t>
            </a:r>
            <a:endParaRPr sz="3000"/>
          </a:p>
          <a:p>
            <a:pPr indent="0" lvl="0" marL="0" rtl="0" algn="l">
              <a:spcBef>
                <a:spcPts val="2100"/>
              </a:spcBef>
              <a:spcAft>
                <a:spcPts val="0"/>
              </a:spcAft>
              <a:buNone/>
            </a:pPr>
            <a:r>
              <a:t/>
            </a:r>
            <a:endParaRPr/>
          </a:p>
          <a:p>
            <a:pPr indent="0" lvl="0" marL="0" rtl="0" algn="l">
              <a:spcBef>
                <a:spcPts val="2100"/>
              </a:spcBef>
              <a:spcAft>
                <a:spcPts val="0"/>
              </a:spcAft>
              <a:buNone/>
            </a:pPr>
            <a:r>
              <a:t/>
            </a:r>
            <a:endParaRPr/>
          </a:p>
          <a:p>
            <a:pPr indent="0" lvl="0" marL="0" rtl="0" algn="l">
              <a:spcBef>
                <a:spcPts val="2100"/>
              </a:spcBef>
              <a:spcAft>
                <a:spcPts val="2100"/>
              </a:spcAft>
              <a:buNone/>
            </a:pPr>
            <a:r>
              <a:t/>
            </a:r>
            <a:endParaRPr/>
          </a:p>
        </p:txBody>
      </p:sp>
      <p:sp>
        <p:nvSpPr>
          <p:cNvPr id="254" name="Google Shape;254;p22"/>
          <p:cNvSpPr txBox="1"/>
          <p:nvPr>
            <p:ph type="title"/>
          </p:nvPr>
        </p:nvSpPr>
        <p:spPr>
          <a:xfrm>
            <a:off x="840575" y="672388"/>
            <a:ext cx="8264100" cy="763500"/>
          </a:xfrm>
          <a:prstGeom prst="rect">
            <a:avLst/>
          </a:prstGeom>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None/>
            </a:pPr>
            <a:r>
              <a:rPr lang="en"/>
              <a:t>Hi! I’m Hillary</a:t>
            </a:r>
            <a:endParaRPr/>
          </a:p>
        </p:txBody>
      </p:sp>
      <p:sp>
        <p:nvSpPr>
          <p:cNvPr id="255" name="Google Shape;255;p22"/>
          <p:cNvSpPr txBox="1"/>
          <p:nvPr/>
        </p:nvSpPr>
        <p:spPr>
          <a:xfrm>
            <a:off x="7972625" y="5838600"/>
            <a:ext cx="1085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accent5"/>
                </a:solidFill>
                <a:latin typeface="Karma Medium"/>
                <a:ea typeface="Karma Medium"/>
                <a:cs typeface="Karma Medium"/>
                <a:sym typeface="Karma Medium"/>
              </a:rPr>
              <a:t>@hillary_atp</a:t>
            </a:r>
            <a:endParaRPr sz="1200">
              <a:solidFill>
                <a:schemeClr val="accent5"/>
              </a:solidFill>
              <a:latin typeface="Karma Medium"/>
              <a:ea typeface="Karma Medium"/>
              <a:cs typeface="Karma Medium"/>
              <a:sym typeface="Karma Medium"/>
            </a:endParaRPr>
          </a:p>
        </p:txBody>
      </p:sp>
      <p:pic>
        <p:nvPicPr>
          <p:cNvPr descr="Decorative ICon" id="256" name="Google Shape;256;p22"/>
          <p:cNvPicPr preferRelativeResize="0"/>
          <p:nvPr/>
        </p:nvPicPr>
        <p:blipFill rotWithShape="1">
          <a:blip r:embed="rId3">
            <a:alphaModFix/>
          </a:blip>
          <a:srcRect b="0" l="0" r="0" t="0"/>
          <a:stretch/>
        </p:blipFill>
        <p:spPr>
          <a:xfrm>
            <a:off x="8128012" y="6207912"/>
            <a:ext cx="774937" cy="650100"/>
          </a:xfrm>
          <a:prstGeom prst="rect">
            <a:avLst/>
          </a:prstGeom>
          <a:noFill/>
          <a:ln>
            <a:noFill/>
          </a:ln>
        </p:spPr>
      </p:pic>
      <p:pic>
        <p:nvPicPr>
          <p:cNvPr descr="Hillary as a child wearing a blue, orange and yellow snowsuit on ice skates at a frozen pond" id="257" name="Google Shape;257;p22" title="Hillary"/>
          <p:cNvPicPr preferRelativeResize="0"/>
          <p:nvPr/>
        </p:nvPicPr>
        <p:blipFill>
          <a:blip r:embed="rId4">
            <a:alphaModFix/>
          </a:blip>
          <a:stretch>
            <a:fillRect/>
          </a:stretch>
        </p:blipFill>
        <p:spPr>
          <a:xfrm>
            <a:off x="5702926" y="545850"/>
            <a:ext cx="1182300" cy="1709700"/>
          </a:xfrm>
          <a:prstGeom prst="ellipse">
            <a:avLst/>
          </a:prstGeom>
          <a:noFill/>
          <a:ln>
            <a:noFill/>
          </a:ln>
        </p:spPr>
      </p:pic>
      <p:pic>
        <p:nvPicPr>
          <p:cNvPr descr="Hillary at 8 with long hair wearing a white poncho at the beach" id="258" name="Google Shape;258;p22" title="Hillary"/>
          <p:cNvPicPr preferRelativeResize="0"/>
          <p:nvPr/>
        </p:nvPicPr>
        <p:blipFill>
          <a:blip r:embed="rId5">
            <a:alphaModFix/>
          </a:blip>
          <a:stretch>
            <a:fillRect/>
          </a:stretch>
        </p:blipFill>
        <p:spPr>
          <a:xfrm>
            <a:off x="7207825" y="68191"/>
            <a:ext cx="1182300" cy="1367700"/>
          </a:xfrm>
          <a:prstGeom prst="heart">
            <a:avLst/>
          </a:prstGeom>
          <a:noFill/>
          <a:ln>
            <a:noFill/>
          </a:ln>
        </p:spPr>
      </p:pic>
      <p:pic>
        <p:nvPicPr>
          <p:cNvPr descr="Hillary aged 16 with really big hair smiling with hand resting on chin" id="259" name="Google Shape;259;p22" title="Hillary"/>
          <p:cNvPicPr preferRelativeResize="0"/>
          <p:nvPr/>
        </p:nvPicPr>
        <p:blipFill>
          <a:blip r:embed="rId6">
            <a:alphaModFix/>
          </a:blip>
          <a:stretch>
            <a:fillRect/>
          </a:stretch>
        </p:blipFill>
        <p:spPr>
          <a:xfrm>
            <a:off x="8504075" y="1082729"/>
            <a:ext cx="1282200" cy="1709700"/>
          </a:xfrm>
          <a:prstGeom prst="ellipse">
            <a:avLst/>
          </a:prstGeom>
          <a:noFill/>
          <a:ln>
            <a:noFill/>
          </a:ln>
        </p:spPr>
      </p:pic>
      <p:pic>
        <p:nvPicPr>
          <p:cNvPr descr="Hillary in high school as a drum major with her band director" id="260" name="Google Shape;260;p22" title="Hillary"/>
          <p:cNvPicPr preferRelativeResize="0"/>
          <p:nvPr/>
        </p:nvPicPr>
        <p:blipFill>
          <a:blip r:embed="rId7">
            <a:alphaModFix/>
          </a:blip>
          <a:stretch>
            <a:fillRect/>
          </a:stretch>
        </p:blipFill>
        <p:spPr>
          <a:xfrm>
            <a:off x="7207825" y="2702501"/>
            <a:ext cx="1182300" cy="1435200"/>
          </a:xfrm>
          <a:prstGeom prst="hear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3">
                                            <p:txEl>
                                              <p:pRg end="0" st="0"/>
                                            </p:txEl>
                                          </p:spTgt>
                                        </p:tgtEl>
                                        <p:attrNameLst>
                                          <p:attrName>style.visibility</p:attrName>
                                        </p:attrNameLst>
                                      </p:cBhvr>
                                      <p:to>
                                        <p:strVal val="visible"/>
                                      </p:to>
                                    </p:set>
                                    <p:animEffect filter="fade" transition="in">
                                      <p:cBhvr>
                                        <p:cTn dur="1000"/>
                                        <p:tgtEl>
                                          <p:spTgt spid="25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3">
                                            <p:txEl>
                                              <p:pRg end="1" st="1"/>
                                            </p:txEl>
                                          </p:spTgt>
                                        </p:tgtEl>
                                        <p:attrNameLst>
                                          <p:attrName>style.visibility</p:attrName>
                                        </p:attrNameLst>
                                      </p:cBhvr>
                                      <p:to>
                                        <p:strVal val="visible"/>
                                      </p:to>
                                    </p:set>
                                    <p:animEffect filter="fade" transition="in">
                                      <p:cBhvr>
                                        <p:cTn dur="1000"/>
                                        <p:tgtEl>
                                          <p:spTgt spid="25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3">
                                            <p:txEl>
                                              <p:pRg end="2" st="2"/>
                                            </p:txEl>
                                          </p:spTgt>
                                        </p:tgtEl>
                                        <p:attrNameLst>
                                          <p:attrName>style.visibility</p:attrName>
                                        </p:attrNameLst>
                                      </p:cBhvr>
                                      <p:to>
                                        <p:strVal val="visible"/>
                                      </p:to>
                                    </p:set>
                                    <p:animEffect filter="fade" transition="in">
                                      <p:cBhvr>
                                        <p:cTn dur="1000"/>
                                        <p:tgtEl>
                                          <p:spTgt spid="25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3">
                                            <p:txEl>
                                              <p:pRg end="3" st="3"/>
                                            </p:txEl>
                                          </p:spTgt>
                                        </p:tgtEl>
                                        <p:attrNameLst>
                                          <p:attrName>style.visibility</p:attrName>
                                        </p:attrNameLst>
                                      </p:cBhvr>
                                      <p:to>
                                        <p:strVal val="visible"/>
                                      </p:to>
                                    </p:set>
                                    <p:animEffect filter="fade" transition="in">
                                      <p:cBhvr>
                                        <p:cTn dur="1000"/>
                                        <p:tgtEl>
                                          <p:spTgt spid="25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3">
                                            <p:txEl>
                                              <p:pRg end="4" st="4"/>
                                            </p:txEl>
                                          </p:spTgt>
                                        </p:tgtEl>
                                        <p:attrNameLst>
                                          <p:attrName>style.visibility</p:attrName>
                                        </p:attrNameLst>
                                      </p:cBhvr>
                                      <p:to>
                                        <p:strVal val="visible"/>
                                      </p:to>
                                    </p:set>
                                    <p:animEffect filter="fade" transition="in">
                                      <p:cBhvr>
                                        <p:cTn dur="1000"/>
                                        <p:tgtEl>
                                          <p:spTgt spid="25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3">
                                            <p:txEl>
                                              <p:pRg end="5" st="5"/>
                                            </p:txEl>
                                          </p:spTgt>
                                        </p:tgtEl>
                                        <p:attrNameLst>
                                          <p:attrName>style.visibility</p:attrName>
                                        </p:attrNameLst>
                                      </p:cBhvr>
                                      <p:to>
                                        <p:strVal val="visible"/>
                                      </p:to>
                                    </p:set>
                                    <p:animEffect filter="fade" transition="in">
                                      <p:cBhvr>
                                        <p:cTn dur="1000"/>
                                        <p:tgtEl>
                                          <p:spTgt spid="253">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3">
                                            <p:txEl>
                                              <p:pRg end="6" st="6"/>
                                            </p:txEl>
                                          </p:spTgt>
                                        </p:tgtEl>
                                        <p:attrNameLst>
                                          <p:attrName>style.visibility</p:attrName>
                                        </p:attrNameLst>
                                      </p:cBhvr>
                                      <p:to>
                                        <p:strVal val="visible"/>
                                      </p:to>
                                    </p:set>
                                    <p:animEffect filter="fade" transition="in">
                                      <p:cBhvr>
                                        <p:cTn dur="1000"/>
                                        <p:tgtEl>
                                          <p:spTgt spid="253">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3">
                                            <p:txEl>
                                              <p:pRg end="7" st="7"/>
                                            </p:txEl>
                                          </p:spTgt>
                                        </p:tgtEl>
                                        <p:attrNameLst>
                                          <p:attrName>style.visibility</p:attrName>
                                        </p:attrNameLst>
                                      </p:cBhvr>
                                      <p:to>
                                        <p:strVal val="visible"/>
                                      </p:to>
                                    </p:set>
                                    <p:animEffect filter="fade" transition="in">
                                      <p:cBhvr>
                                        <p:cTn dur="1000"/>
                                        <p:tgtEl>
                                          <p:spTgt spid="253">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3">
                                            <p:txEl>
                                              <p:pRg end="8" st="8"/>
                                            </p:txEl>
                                          </p:spTgt>
                                        </p:tgtEl>
                                        <p:attrNameLst>
                                          <p:attrName>style.visibility</p:attrName>
                                        </p:attrNameLst>
                                      </p:cBhvr>
                                      <p:to>
                                        <p:strVal val="visible"/>
                                      </p:to>
                                    </p:set>
                                    <p:animEffect filter="fade" transition="in">
                                      <p:cBhvr>
                                        <p:cTn dur="1000"/>
                                        <p:tgtEl>
                                          <p:spTgt spid="253">
                                            <p:txEl>
                                              <p:pRg end="8" st="8"/>
                                            </p:txEl>
                                          </p:spTgt>
                                        </p:tgtEl>
                                      </p:cBhvr>
                                    </p:animEffect>
                                  </p:childTnLst>
                                </p:cTn>
                              </p:par>
                              <p:par>
                                <p:cTn fill="hold" nodeType="withEffect" presetClass="entr" presetID="1" presetSubtype="0">
                                  <p:stCondLst>
                                    <p:cond delay="0"/>
                                  </p:stCondLst>
                                  <p:childTnLst>
                                    <p:set>
                                      <p:cBhvr>
                                        <p:cTn dur="1" fill="hold">
                                          <p:stCondLst>
                                            <p:cond delay="0"/>
                                          </p:stCondLst>
                                        </p:cTn>
                                        <p:tgtEl>
                                          <p:spTgt spid="2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6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23"/>
          <p:cNvSpPr txBox="1"/>
          <p:nvPr>
            <p:ph type="title"/>
          </p:nvPr>
        </p:nvSpPr>
        <p:spPr>
          <a:xfrm>
            <a:off x="403938" y="188175"/>
            <a:ext cx="90288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Family </a:t>
            </a:r>
            <a:r>
              <a:rPr lang="en"/>
              <a:t>Tradition</a:t>
            </a:r>
            <a:r>
              <a:rPr lang="en"/>
              <a:t>? </a:t>
            </a:r>
            <a:endParaRPr/>
          </a:p>
        </p:txBody>
      </p:sp>
      <p:pic>
        <p:nvPicPr>
          <p:cNvPr descr="Family Tree" id="266" name="Google Shape;266;p23"/>
          <p:cNvPicPr preferRelativeResize="0"/>
          <p:nvPr/>
        </p:nvPicPr>
        <p:blipFill>
          <a:blip r:embed="rId3">
            <a:alphaModFix/>
          </a:blip>
          <a:stretch>
            <a:fillRect/>
          </a:stretch>
        </p:blipFill>
        <p:spPr>
          <a:xfrm>
            <a:off x="2443775" y="1818225"/>
            <a:ext cx="4902475" cy="4902475"/>
          </a:xfrm>
          <a:prstGeom prst="rect">
            <a:avLst/>
          </a:prstGeom>
          <a:noFill/>
          <a:ln>
            <a:noFill/>
          </a:ln>
        </p:spPr>
      </p:pic>
      <p:pic>
        <p:nvPicPr>
          <p:cNvPr descr="Hillary with her grandmothers at high school graduation" id="267" name="Google Shape;267;p23"/>
          <p:cNvPicPr preferRelativeResize="0"/>
          <p:nvPr/>
        </p:nvPicPr>
        <p:blipFill rotWithShape="1">
          <a:blip r:embed="rId4">
            <a:alphaModFix/>
          </a:blip>
          <a:srcRect b="0" l="30741" r="4282" t="0"/>
          <a:stretch/>
        </p:blipFill>
        <p:spPr>
          <a:xfrm>
            <a:off x="7247500" y="4112350"/>
            <a:ext cx="2250000" cy="2596800"/>
          </a:xfrm>
          <a:prstGeom prst="roundRect">
            <a:avLst>
              <a:gd fmla="val 16667" name="adj"/>
            </a:avLst>
          </a:prstGeom>
          <a:noFill/>
          <a:ln>
            <a:noFill/>
          </a:ln>
        </p:spPr>
      </p:pic>
      <p:pic>
        <p:nvPicPr>
          <p:cNvPr descr="Hillary and her parents and grandmother at Hillary's college graduation" id="268" name="Google Shape;268;p23"/>
          <p:cNvPicPr preferRelativeResize="0"/>
          <p:nvPr/>
        </p:nvPicPr>
        <p:blipFill rotWithShape="1">
          <a:blip r:embed="rId5">
            <a:alphaModFix/>
          </a:blip>
          <a:srcRect b="0" l="6776" r="19494" t="1254"/>
          <a:stretch/>
        </p:blipFill>
        <p:spPr>
          <a:xfrm>
            <a:off x="6513780" y="669450"/>
            <a:ext cx="3102600" cy="2880000"/>
          </a:xfrm>
          <a:prstGeom prst="heart">
            <a:avLst/>
          </a:prstGeom>
          <a:noFill/>
          <a:ln>
            <a:noFill/>
          </a:ln>
        </p:spPr>
      </p:pic>
      <p:pic>
        <p:nvPicPr>
          <p:cNvPr descr="Hillary's grandmother holding a birthday cake and Hillary at age 14 with short hair and braces smiling" id="269" name="Google Shape;269;p23"/>
          <p:cNvPicPr preferRelativeResize="0"/>
          <p:nvPr/>
        </p:nvPicPr>
        <p:blipFill rotWithShape="1">
          <a:blip r:embed="rId6">
            <a:alphaModFix/>
          </a:blip>
          <a:srcRect b="0" l="12323" r="4579" t="0"/>
          <a:stretch/>
        </p:blipFill>
        <p:spPr>
          <a:xfrm>
            <a:off x="192450" y="1100075"/>
            <a:ext cx="2561400" cy="2449500"/>
          </a:xfrm>
          <a:prstGeom prst="ellipse">
            <a:avLst/>
          </a:prstGeom>
          <a:noFill/>
          <a:ln>
            <a:noFill/>
          </a:ln>
        </p:spPr>
      </p:pic>
      <p:pic>
        <p:nvPicPr>
          <p:cNvPr descr="Hillary as a baby with her grandfather and grandmother" id="270" name="Google Shape;270;p23"/>
          <p:cNvPicPr preferRelativeResize="0"/>
          <p:nvPr/>
        </p:nvPicPr>
        <p:blipFill rotWithShape="1">
          <a:blip r:embed="rId7">
            <a:alphaModFix/>
          </a:blip>
          <a:srcRect b="5794" l="4964" r="3453" t="3536"/>
          <a:stretch/>
        </p:blipFill>
        <p:spPr>
          <a:xfrm>
            <a:off x="9809750" y="2314625"/>
            <a:ext cx="2389500" cy="2449500"/>
          </a:xfrm>
          <a:prstGeom prst="ellipse">
            <a:avLst/>
          </a:prstGeom>
          <a:noFill/>
          <a:ln>
            <a:noFill/>
          </a:ln>
        </p:spPr>
      </p:pic>
      <p:pic>
        <p:nvPicPr>
          <p:cNvPr descr="Hillary and Griffin when he was 3 months old" id="271" name="Google Shape;271;p23"/>
          <p:cNvPicPr preferRelativeResize="0"/>
          <p:nvPr/>
        </p:nvPicPr>
        <p:blipFill rotWithShape="1">
          <a:blip r:embed="rId8">
            <a:alphaModFix/>
          </a:blip>
          <a:srcRect b="0" l="7775" r="24082" t="6864"/>
          <a:stretch/>
        </p:blipFill>
        <p:spPr>
          <a:xfrm>
            <a:off x="77100" y="4029275"/>
            <a:ext cx="2561400" cy="2574300"/>
          </a:xfrm>
          <a:prstGeom prst="hear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lidesMania">
  <a:themeElements>
    <a:clrScheme name="Simple Light">
      <a:dk1>
        <a:srgbClr val="000000"/>
      </a:dk1>
      <a:lt1>
        <a:srgbClr val="E5E8EC"/>
      </a:lt1>
      <a:dk2>
        <a:srgbClr val="2E2DA1"/>
      </a:dk2>
      <a:lt2>
        <a:srgbClr val="D1E1F6"/>
      </a:lt2>
      <a:accent1>
        <a:srgbClr val="EFBE39"/>
      </a:accent1>
      <a:accent2>
        <a:srgbClr val="E84D3B"/>
      </a:accent2>
      <a:accent3>
        <a:srgbClr val="20BBEB"/>
      </a:accent3>
      <a:accent4>
        <a:srgbClr val="6858C2"/>
      </a:accent4>
      <a:accent5>
        <a:srgbClr val="5342B4"/>
      </a:accent5>
      <a:accent6>
        <a:srgbClr val="F7AFB0"/>
      </a:accent6>
      <a:hlink>
        <a:srgbClr val="2E2DA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